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 autoCompressPictures="0">
  <p:sldMasterIdLst>
    <p:sldMasterId id="2147483648" r:id="rId4"/>
  </p:sldMasterIdLst>
  <p:notesMasterIdLst>
    <p:notesMasterId r:id="rId22"/>
  </p:notesMasterIdLst>
  <p:handoutMasterIdLst>
    <p:handoutMasterId r:id="rId23"/>
  </p:handoutMasterIdLst>
  <p:sldIdLst>
    <p:sldId id="256" r:id="rId5"/>
    <p:sldId id="257" r:id="rId6"/>
    <p:sldId id="275" r:id="rId7"/>
    <p:sldId id="264" r:id="rId8"/>
    <p:sldId id="265" r:id="rId9"/>
    <p:sldId id="288" r:id="rId10"/>
    <p:sldId id="290" r:id="rId11"/>
    <p:sldId id="289" r:id="rId12"/>
    <p:sldId id="284" r:id="rId13"/>
    <p:sldId id="291" r:id="rId14"/>
    <p:sldId id="296" r:id="rId15"/>
    <p:sldId id="292" r:id="rId16"/>
    <p:sldId id="286" r:id="rId17"/>
    <p:sldId id="293" r:id="rId18"/>
    <p:sldId id="294" r:id="rId19"/>
    <p:sldId id="295" r:id="rId20"/>
    <p:sldId id="262" r:id="rId21"/>
  </p:sldIdLst>
  <p:sldSz cx="14630400" cy="8229600"/>
  <p:notesSz cx="6858000" cy="9144000"/>
  <p:defaultTextStyle>
    <a:defPPr>
      <a:defRPr lang="en-US"/>
    </a:defPPr>
    <a:lvl1pPr marL="0" algn="l" defTabSz="731520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731520" algn="l" defTabSz="731520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1463040" algn="l" defTabSz="731520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2194560" algn="l" defTabSz="731520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2926080" algn="l" defTabSz="731520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3657600" algn="l" defTabSz="731520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4389120" algn="l" defTabSz="731520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5120640" algn="l" defTabSz="731520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5852160" algn="l" defTabSz="731520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2592">
          <p15:clr>
            <a:srgbClr val="A4A3A4"/>
          </p15:clr>
        </p15:guide>
        <p15:guide id="4" pos="4608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4" name="Holly Bostock" initials="HB" lastIdx="7" clrIdx="0">
    <p:extLst>
      <p:ext uri="{19B8F6BF-5375-455C-9EA6-DF929625EA0E}">
        <p15:presenceInfo xmlns:p15="http://schemas.microsoft.com/office/powerpoint/2012/main" userId="S-1-5-21-1177238915-839522115-1853082435-39848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34C8D"/>
    <a:srgbClr val="2184C5"/>
    <a:srgbClr val="394193"/>
    <a:srgbClr val="CB202D"/>
    <a:srgbClr val="F2D178"/>
    <a:srgbClr val="F4D57D"/>
    <a:srgbClr val="006600"/>
    <a:srgbClr val="33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41" autoAdjust="0"/>
    <p:restoredTop sz="94266" autoAdjust="0"/>
  </p:normalViewPr>
  <p:slideViewPr>
    <p:cSldViewPr snapToGrid="0" snapToObjects="1">
      <p:cViewPr varScale="1">
        <p:scale>
          <a:sx n="66" d="100"/>
          <a:sy n="66" d="100"/>
        </p:scale>
        <p:origin x="90" y="378"/>
      </p:cViewPr>
      <p:guideLst>
        <p:guide orient="horz" pos="1620"/>
        <p:guide pos="2880"/>
        <p:guide orient="horz" pos="2592"/>
        <p:guide pos="460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commentAuthors" Target="comment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handoutMaster" Target="handoutMasters/handoutMaster1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heme" Target="theme/theme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4" dt="2020-09-10T16:21:27.923" idx="7">
    <p:pos x="10" y="10"/>
    <p:text>Maybe visual here can be a photo of VN nightlife when streets were empty during lockdown?</p:text>
    <p:extLst>
      <p:ext uri="{C676402C-5697-4E1C-873F-D02D1690AC5C}">
        <p15:threadingInfo xmlns:p15="http://schemas.microsoft.com/office/powerpoint/2012/main" timeZoneBias="-390"/>
      </p:ext>
    </p:extLs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F0E8F0-E66F-FD48-8350-3484D60A2FE6}" type="datetimeFigureOut">
              <a:rPr lang="en-US" smtClean="0"/>
              <a:pPr/>
              <a:t>9/21/2020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95CC59-08AA-9946-A719-D9BF532AA2F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57285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C47955-B84A-6A44-B954-2F6637EE6D5C}" type="datetimeFigureOut">
              <a:rPr lang="en-US" smtClean="0"/>
              <a:pPr/>
              <a:t>9/21/2020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1A1A68-6C3F-4D46-B74D-C0D38C1E3E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85993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73152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31520" algn="l" defTabSz="73152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63040" algn="l" defTabSz="73152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194560" algn="l" defTabSz="73152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926080" algn="l" defTabSz="73152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657600" algn="l" defTabSz="73152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89120" algn="l" defTabSz="73152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120640" algn="l" defTabSz="73152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852160" algn="l" defTabSz="73152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1A1A68-6C3F-4D46-B74D-C0D38C1E3E5C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1337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36D061-39FF-4D19-B2AE-A2F469A1DE3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932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36D061-39FF-4D19-B2AE-A2F469A1DE3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6798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1A1A68-6C3F-4D46-B74D-C0D38C1E3E5C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6411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3448"/>
            <a:ext cx="14630400" cy="828043"/>
          </a:xfrm>
          <a:prstGeom prst="rect">
            <a:avLst/>
          </a:prstGeom>
        </p:spPr>
      </p:pic>
      <p:sp>
        <p:nvSpPr>
          <p:cNvPr id="9" name="Text Placeholder 16"/>
          <p:cNvSpPr>
            <a:spLocks noGrp="1"/>
          </p:cNvSpPr>
          <p:nvPr>
            <p:ph type="body" sz="quarter" idx="10"/>
          </p:nvPr>
        </p:nvSpPr>
        <p:spPr>
          <a:xfrm>
            <a:off x="1435961" y="1463790"/>
            <a:ext cx="10254827" cy="1299743"/>
          </a:xfrm>
          <a:prstGeom prst="rect">
            <a:avLst/>
          </a:prstGeom>
        </p:spPr>
        <p:txBody>
          <a:bodyPr lIns="146304" tIns="73152" rIns="146304" bIns="73152">
            <a:normAutofit/>
          </a:bodyPr>
          <a:lstStyle>
            <a:lvl1pPr marL="0" marR="0" indent="0" algn="l" defTabSz="73152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3900" b="1" i="0">
                <a:solidFill>
                  <a:srgbClr val="006500"/>
                </a:solidFill>
                <a:latin typeface="Lucida Sans"/>
                <a:cs typeface="Lucida Sans"/>
              </a:defRPr>
            </a:lvl1pPr>
            <a:lvl2pPr algn="l">
              <a:buNone/>
              <a:defRPr b="1" i="0">
                <a:latin typeface="Lucida Sans"/>
                <a:cs typeface="Lucida Sans"/>
              </a:defRPr>
            </a:lvl2pPr>
            <a:lvl3pPr algn="l">
              <a:buNone/>
              <a:defRPr b="1" i="0">
                <a:latin typeface="Lucida Sans"/>
                <a:cs typeface="Lucida Sans"/>
              </a:defRPr>
            </a:lvl3pPr>
            <a:lvl4pPr algn="l">
              <a:buNone/>
              <a:defRPr b="1" i="0">
                <a:latin typeface="Lucida Sans"/>
                <a:cs typeface="Lucida Sans"/>
              </a:defRPr>
            </a:lvl4pPr>
            <a:lvl5pPr algn="l">
              <a:buNone/>
              <a:defRPr b="1" i="0">
                <a:latin typeface="Lucida Sans"/>
                <a:cs typeface="Lucida Sans"/>
              </a:defRPr>
            </a:lvl5pPr>
          </a:lstStyle>
          <a:p>
            <a:pPr lvl="0"/>
            <a:r>
              <a:rPr lang="en-AU" dirty="0" smtClean="0"/>
              <a:t>Click to edit Master text</a:t>
            </a:r>
          </a:p>
          <a:p>
            <a:pPr lvl="0"/>
            <a:endParaRPr lang="en-AU" dirty="0" smtClean="0"/>
          </a:p>
        </p:txBody>
      </p:sp>
      <p:sp>
        <p:nvSpPr>
          <p:cNvPr id="10" name="Text Placeholder 16"/>
          <p:cNvSpPr>
            <a:spLocks noGrp="1"/>
          </p:cNvSpPr>
          <p:nvPr>
            <p:ph type="body" sz="quarter" idx="11"/>
          </p:nvPr>
        </p:nvSpPr>
        <p:spPr>
          <a:xfrm>
            <a:off x="1435961" y="2885458"/>
            <a:ext cx="6434667" cy="1029546"/>
          </a:xfrm>
          <a:prstGeom prst="rect">
            <a:avLst/>
          </a:prstGeom>
        </p:spPr>
        <p:txBody>
          <a:bodyPr lIns="146304" tIns="73152" rIns="146304" bIns="73152">
            <a:normAutofit/>
          </a:bodyPr>
          <a:lstStyle>
            <a:lvl1pPr marL="0" marR="0" indent="0" algn="l" defTabSz="73152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kumimoji="0" lang="en-AU" sz="2600" i="0" u="none" strike="noStrike" kern="1200" cap="none" spc="0" normalizeH="0" baseline="0" noProof="0" dirty="0" smtClean="0">
                <a:ln>
                  <a:noFill/>
                </a:ln>
                <a:solidFill>
                  <a:srgbClr val="13802C"/>
                </a:solidFill>
                <a:effectLst/>
                <a:uLnTx/>
                <a:uFillTx/>
                <a:latin typeface="Lucida Sans"/>
                <a:ea typeface="+mn-ea"/>
                <a:cs typeface="Lucida Sans"/>
              </a:defRPr>
            </a:lvl1pPr>
            <a:lvl2pPr algn="l">
              <a:buNone/>
              <a:defRPr b="1" i="0">
                <a:latin typeface="Lucida Sans"/>
                <a:cs typeface="Lucida Sans"/>
              </a:defRPr>
            </a:lvl2pPr>
            <a:lvl3pPr algn="l">
              <a:buNone/>
              <a:defRPr b="1" i="0">
                <a:latin typeface="Lucida Sans"/>
                <a:cs typeface="Lucida Sans"/>
              </a:defRPr>
            </a:lvl3pPr>
            <a:lvl4pPr algn="l">
              <a:buNone/>
              <a:defRPr b="1" i="0">
                <a:latin typeface="Lucida Sans"/>
                <a:cs typeface="Lucida Sans"/>
              </a:defRPr>
            </a:lvl4pPr>
            <a:lvl5pPr algn="l">
              <a:buNone/>
              <a:defRPr b="1" i="0">
                <a:latin typeface="Lucida Sans"/>
                <a:cs typeface="Lucida Sans"/>
              </a:defRPr>
            </a:lvl5pPr>
          </a:lstStyle>
          <a:p>
            <a:pPr lvl="0"/>
            <a:r>
              <a:rPr lang="en-AU" dirty="0" smtClean="0"/>
              <a:t>Click to edit Master text styles</a:t>
            </a:r>
          </a:p>
          <a:p>
            <a:pPr lvl="0"/>
            <a:endParaRPr lang="en-AU" dirty="0" smtClean="0"/>
          </a:p>
        </p:txBody>
      </p:sp>
      <p:sp>
        <p:nvSpPr>
          <p:cNvPr id="11" name="Picture Placeholder 21"/>
          <p:cNvSpPr>
            <a:spLocks noGrp="1"/>
          </p:cNvSpPr>
          <p:nvPr>
            <p:ph type="pic" sz="quarter" idx="12"/>
          </p:nvPr>
        </p:nvSpPr>
        <p:spPr>
          <a:xfrm>
            <a:off x="9970348" y="3210566"/>
            <a:ext cx="4660053" cy="4104648"/>
          </a:xfrm>
          <a:prstGeom prst="rect">
            <a:avLst/>
          </a:prstGeom>
        </p:spPr>
        <p:txBody>
          <a:bodyPr lIns="146304" tIns="73152" rIns="146304" bIns="73152"/>
          <a:lstStyle>
            <a:lvl1pPr algn="r">
              <a:buNone/>
              <a:defRPr/>
            </a:lvl1pPr>
          </a:lstStyle>
          <a:p>
            <a:endParaRPr lang="en-US" dirty="0"/>
          </a:p>
        </p:txBody>
      </p:sp>
      <p:sp>
        <p:nvSpPr>
          <p:cNvPr id="13" name="Text Placeholder 30"/>
          <p:cNvSpPr>
            <a:spLocks noGrp="1"/>
          </p:cNvSpPr>
          <p:nvPr>
            <p:ph type="body" sz="quarter" idx="14"/>
          </p:nvPr>
        </p:nvSpPr>
        <p:spPr>
          <a:xfrm>
            <a:off x="520703" y="7613231"/>
            <a:ext cx="2039619" cy="441960"/>
          </a:xfrm>
          <a:prstGeom prst="rect">
            <a:avLst/>
          </a:prstGeom>
        </p:spPr>
        <p:txBody>
          <a:bodyPr lIns="146304" tIns="73152" rIns="146304" bIns="73152"/>
          <a:lstStyle>
            <a:lvl1pPr algn="l">
              <a:buNone/>
              <a:defRPr lang="en-AU" sz="1800" b="1" kern="1200" smtClean="0">
                <a:solidFill>
                  <a:srgbClr val="13802C"/>
                </a:solidFill>
                <a:latin typeface="Lucida Sans"/>
                <a:ea typeface="+mn-ea"/>
                <a:cs typeface="Lucida Sans"/>
              </a:defRPr>
            </a:lvl1pPr>
            <a:lvl2pPr algn="l">
              <a:buNone/>
              <a:defRPr/>
            </a:lvl2pPr>
            <a:lvl3pPr algn="l">
              <a:buNone/>
              <a:defRPr/>
            </a:lvl3pPr>
            <a:lvl4pPr algn="l">
              <a:buNone/>
              <a:defRPr/>
            </a:lvl4pPr>
            <a:lvl5pPr algn="l">
              <a:buNone/>
              <a:defRPr/>
            </a:lvl5pPr>
          </a:lstStyle>
          <a:p>
            <a:pPr lvl="0"/>
            <a:r>
              <a:rPr lang="en-AU" dirty="0" smtClean="0"/>
              <a:t>Click to edit Master text styles</a:t>
            </a:r>
          </a:p>
        </p:txBody>
      </p:sp>
      <p:sp>
        <p:nvSpPr>
          <p:cNvPr id="14" name="Text Placeholder 26"/>
          <p:cNvSpPr>
            <a:spLocks noGrp="1"/>
          </p:cNvSpPr>
          <p:nvPr>
            <p:ph type="body" sz="quarter" idx="13"/>
          </p:nvPr>
        </p:nvSpPr>
        <p:spPr>
          <a:xfrm>
            <a:off x="11173462" y="7613231"/>
            <a:ext cx="2941320" cy="441960"/>
          </a:xfrm>
          <a:prstGeom prst="rect">
            <a:avLst/>
          </a:prstGeom>
        </p:spPr>
        <p:txBody>
          <a:bodyPr lIns="146304" tIns="73152" rIns="146304" bIns="73152"/>
          <a:lstStyle>
            <a:lvl1pPr>
              <a:buNone/>
              <a:defRPr lang="en-AU" sz="1800" kern="1200" dirty="0" smtClean="0">
                <a:solidFill>
                  <a:srgbClr val="13802C"/>
                </a:solidFill>
                <a:latin typeface="Lucida Sans"/>
                <a:ea typeface="+mn-ea"/>
                <a:cs typeface="Lucida Sans"/>
              </a:defRPr>
            </a:lvl1pPr>
          </a:lstStyle>
          <a:p>
            <a:pPr lvl="0"/>
            <a:r>
              <a:rPr lang="en-AU" dirty="0" smtClean="0"/>
              <a:t>Click to edit Master text styles</a:t>
            </a:r>
          </a:p>
        </p:txBody>
      </p:sp>
      <p:sp>
        <p:nvSpPr>
          <p:cNvPr id="15" name="Text Placeholder 30"/>
          <p:cNvSpPr>
            <a:spLocks noGrp="1"/>
          </p:cNvSpPr>
          <p:nvPr>
            <p:ph type="body" sz="quarter" idx="15"/>
          </p:nvPr>
        </p:nvSpPr>
        <p:spPr>
          <a:xfrm>
            <a:off x="2560320" y="7613231"/>
            <a:ext cx="3007360" cy="441960"/>
          </a:xfrm>
          <a:prstGeom prst="rect">
            <a:avLst/>
          </a:prstGeom>
        </p:spPr>
        <p:txBody>
          <a:bodyPr lIns="146304" tIns="73152" rIns="146304" bIns="73152"/>
          <a:lstStyle>
            <a:lvl1pPr algn="l">
              <a:buNone/>
              <a:defRPr lang="en-AU" sz="1800" kern="1200" dirty="0" smtClean="0">
                <a:solidFill>
                  <a:srgbClr val="13802C"/>
                </a:solidFill>
                <a:latin typeface="Lucida Sans"/>
                <a:ea typeface="+mn-ea"/>
                <a:cs typeface="Lucida Sans"/>
              </a:defRPr>
            </a:lvl1pPr>
            <a:lvl2pPr algn="l">
              <a:buNone/>
              <a:defRPr/>
            </a:lvl2pPr>
            <a:lvl3pPr algn="l">
              <a:buNone/>
              <a:defRPr/>
            </a:lvl3pPr>
            <a:lvl4pPr algn="l">
              <a:buNone/>
              <a:defRPr/>
            </a:lvl4pPr>
            <a:lvl5pPr algn="l">
              <a:buNone/>
              <a:defRPr/>
            </a:lvl5pPr>
          </a:lstStyle>
          <a:p>
            <a:pPr lvl="0"/>
            <a:r>
              <a:rPr lang="en-AU" dirty="0" smtClean="0"/>
              <a:t>Click to edit Master text styles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695" y="-46335"/>
            <a:ext cx="2106778" cy="877824"/>
          </a:xfrm>
          <a:prstGeom prst="rect">
            <a:avLst/>
          </a:prstGeom>
        </p:spPr>
      </p:pic>
      <p:pic>
        <p:nvPicPr>
          <p:cNvPr id="16" name="Picture 15" descr="green serif-02.png"/>
          <p:cNvPicPr>
            <a:picLocks noChangeAspect="1"/>
          </p:cNvPicPr>
          <p:nvPr userDrawn="1"/>
        </p:nvPicPr>
        <p:blipFill rotWithShape="1">
          <a:blip r:embed="rId4"/>
          <a:srcRect l="-1" t="-1" r="-20135" b="24839"/>
          <a:stretch/>
        </p:blipFill>
        <p:spPr>
          <a:xfrm>
            <a:off x="1" y="1"/>
            <a:ext cx="176981" cy="824729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/>
          <p:cNvSpPr>
            <a:spLocks noGrp="1"/>
          </p:cNvSpPr>
          <p:nvPr>
            <p:ph type="body" sz="quarter" idx="12"/>
          </p:nvPr>
        </p:nvSpPr>
        <p:spPr>
          <a:xfrm>
            <a:off x="1371600" y="2038352"/>
            <a:ext cx="9316720" cy="3848101"/>
          </a:xfrm>
          <a:prstGeom prst="rect">
            <a:avLst/>
          </a:prstGeom>
        </p:spPr>
        <p:txBody>
          <a:bodyPr/>
          <a:lstStyle>
            <a:lvl1pPr>
              <a:buFont typeface="Wingdings" charset="2"/>
              <a:buAutoNum type="arabicPlain"/>
              <a:defRPr lang="en-AU" sz="2880" kern="1200" dirty="0" smtClean="0">
                <a:solidFill>
                  <a:schemeClr val="tx1"/>
                </a:solidFill>
                <a:latin typeface="Lucida Sans"/>
                <a:ea typeface="+mn-ea"/>
                <a:cs typeface="Lucida Sans"/>
              </a:defRPr>
            </a:lvl1pPr>
            <a:lvl2pPr marL="1554293" indent="-822860">
              <a:buFont typeface="+mj-lt"/>
              <a:buAutoNum type="arabicPeriod"/>
              <a:defRPr/>
            </a:lvl2pPr>
            <a:lvl3pPr marL="2194295" indent="-731431">
              <a:buFont typeface="+mj-lt"/>
              <a:buAutoNum type="arabicPeriod"/>
              <a:defRPr/>
            </a:lvl3pPr>
            <a:lvl4pPr marL="2925727" indent="-731431">
              <a:buFont typeface="+mj-lt"/>
              <a:buAutoNum type="arabicPeriod"/>
              <a:defRPr/>
            </a:lvl4pPr>
            <a:lvl5pPr marL="3657158" indent="-731431">
              <a:buFont typeface="+mj-lt"/>
              <a:buAutoNum type="arabicPeriod"/>
              <a:defRPr/>
            </a:lvl5pPr>
          </a:lstStyle>
          <a:p>
            <a:pPr lvl="0"/>
            <a:r>
              <a:rPr lang="en-AU" dirty="0"/>
              <a:t>Click to edit Master text styles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353620" y="7035802"/>
            <a:ext cx="7436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prstClr val="white"/>
                </a:solidFill>
                <a:latin typeface="HEINEKEN Core"/>
                <a:cs typeface="HEINEKEN Core"/>
              </a:rPr>
              <a:t>02</a:t>
            </a:r>
          </a:p>
        </p:txBody>
      </p:sp>
      <p:sp>
        <p:nvSpPr>
          <p:cNvPr id="21" name="Slide Number Placeholder 8"/>
          <p:cNvSpPr>
            <a:spLocks noGrp="1"/>
          </p:cNvSpPr>
          <p:nvPr>
            <p:ph type="sldNum" sz="quarter" idx="13"/>
          </p:nvPr>
        </p:nvSpPr>
        <p:spPr>
          <a:xfrm>
            <a:off x="353062" y="7606669"/>
            <a:ext cx="1470661" cy="387798"/>
          </a:xfrm>
          <a:prstGeom prst="rect">
            <a:avLst/>
          </a:prstGeom>
        </p:spPr>
        <p:txBody>
          <a:bodyPr/>
          <a:lstStyle>
            <a:lvl1pPr>
              <a:defRPr lang="en-US" sz="2400" kern="1200" smtClean="0">
                <a:solidFill>
                  <a:schemeClr val="bg1"/>
                </a:solidFill>
                <a:latin typeface="HEINEKEN Core"/>
                <a:ea typeface="+mn-ea"/>
                <a:cs typeface="HEINEKEN Core"/>
              </a:defRPr>
            </a:lvl1pPr>
          </a:lstStyle>
          <a:p>
            <a:fld id="{E5A21DD0-3BF0-5249-B6BA-57FCA240971D}" type="slidenum">
              <a:rPr>
                <a:solidFill>
                  <a:prstClr val="white"/>
                </a:solidFill>
              </a:rPr>
              <a:pPr/>
              <a:t>‹#›</a:t>
            </a:fld>
            <a:endParaRPr dirty="0">
              <a:solidFill>
                <a:prstClr val="white"/>
              </a:solidFill>
            </a:endParaRPr>
          </a:p>
        </p:txBody>
      </p:sp>
      <p:sp>
        <p:nvSpPr>
          <p:cNvPr id="6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711201" y="432436"/>
            <a:ext cx="13627100" cy="1463040"/>
          </a:xfrm>
          <a:prstGeom prst="rect">
            <a:avLst/>
          </a:prstGeom>
        </p:spPr>
        <p:txBody>
          <a:bodyPr/>
          <a:lstStyle>
            <a:lvl1pPr marL="0" indent="0">
              <a:buNone/>
              <a:tabLst/>
              <a:defRPr lang="en-AU" sz="4480" b="1" kern="1200" dirty="0" smtClean="0">
                <a:solidFill>
                  <a:srgbClr val="006500"/>
                </a:solidFill>
                <a:latin typeface="Lucida Sans"/>
                <a:ea typeface="+mn-ea"/>
                <a:cs typeface="Lucida Sans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AU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251002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8"/>
          <p:cNvSpPr>
            <a:spLocks noGrp="1"/>
          </p:cNvSpPr>
          <p:nvPr>
            <p:ph type="sldNum" sz="quarter" idx="13"/>
          </p:nvPr>
        </p:nvSpPr>
        <p:spPr>
          <a:xfrm>
            <a:off x="353060" y="7531948"/>
            <a:ext cx="1470661" cy="517064"/>
          </a:xfrm>
          <a:prstGeom prst="rect">
            <a:avLst/>
          </a:prstGeom>
        </p:spPr>
        <p:txBody>
          <a:bodyPr lIns="146304" tIns="73152" rIns="146304" bIns="73152"/>
          <a:lstStyle>
            <a:lvl1pPr>
              <a:defRPr lang="en-US" sz="2300" kern="1200" smtClean="0">
                <a:solidFill>
                  <a:schemeClr val="bg1"/>
                </a:solidFill>
                <a:latin typeface="HEINEKEN Core"/>
                <a:ea typeface="+mn-ea"/>
                <a:cs typeface="HEINEKEN Core"/>
              </a:defRPr>
            </a:lvl1pPr>
          </a:lstStyle>
          <a:p>
            <a:fld id="{E5A21DD0-3BF0-5249-B6BA-57FCA240971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2"/>
          </p:nvPr>
        </p:nvSpPr>
        <p:spPr>
          <a:xfrm>
            <a:off x="1823717" y="2333412"/>
            <a:ext cx="11153989" cy="4616026"/>
          </a:xfrm>
          <a:prstGeom prst="rect">
            <a:avLst/>
          </a:prstGeom>
        </p:spPr>
        <p:txBody>
          <a:bodyPr lIns="146304" tIns="73152" rIns="146304" bIns="73152"/>
          <a:lstStyle>
            <a:lvl1pPr>
              <a:buFont typeface="Wingdings" charset="2"/>
              <a:buAutoNum type="arabicPlain"/>
              <a:defRPr lang="en-AU" sz="2900" kern="1200" dirty="0" smtClean="0">
                <a:solidFill>
                  <a:schemeClr val="tx1"/>
                </a:solidFill>
                <a:latin typeface="Lucida Sans"/>
                <a:ea typeface="+mn-ea"/>
                <a:cs typeface="Lucida Sans"/>
              </a:defRPr>
            </a:lvl1pPr>
            <a:lvl2pPr marL="1554480" indent="-822960">
              <a:buFont typeface="+mj-lt"/>
              <a:buAutoNum type="arabicPeriod"/>
              <a:defRPr sz="2600">
                <a:latin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 marL="2194560" indent="-731520">
              <a:buFont typeface="+mj-lt"/>
              <a:buAutoNum type="arabicPeriod"/>
              <a:defRPr sz="2600">
                <a:latin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 marL="2926080" indent="-731520">
              <a:buFont typeface="+mj-lt"/>
              <a:buAutoNum type="arabicPeriod"/>
              <a:defRPr/>
            </a:lvl4pPr>
            <a:lvl5pPr marL="3657600" indent="-731520">
              <a:buFont typeface="+mj-lt"/>
              <a:buAutoNum type="arabicPeriod"/>
              <a:defRPr/>
            </a:lvl5pPr>
          </a:lstStyle>
          <a:p>
            <a:pPr lvl="0"/>
            <a:r>
              <a:rPr lang="en-AU" dirty="0" smtClean="0"/>
              <a:t>Click to edit Master text styles</a:t>
            </a:r>
          </a:p>
          <a:p>
            <a:pPr lvl="1"/>
            <a:endParaRPr lang="en-AU" sz="2600" dirty="0" smtClean="0"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  <a:p>
            <a:pPr lvl="2"/>
            <a:endParaRPr lang="en-AU" dirty="0" smtClean="0"/>
          </a:p>
        </p:txBody>
      </p:sp>
      <p:sp>
        <p:nvSpPr>
          <p:cNvPr id="10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1197184" y="576581"/>
            <a:ext cx="12537440" cy="1279312"/>
          </a:xfrm>
          <a:prstGeom prst="rect">
            <a:avLst/>
          </a:prstGeom>
        </p:spPr>
        <p:txBody>
          <a:bodyPr lIns="146304" tIns="73152" rIns="146304" bIns="73152"/>
          <a:lstStyle>
            <a:lvl1pPr marL="0" indent="0">
              <a:buNone/>
              <a:tabLst/>
              <a:defRPr lang="en-AU" sz="3900" b="1" kern="1200" dirty="0" smtClean="0">
                <a:solidFill>
                  <a:srgbClr val="006500"/>
                </a:solidFill>
                <a:latin typeface="Lucida Sans"/>
                <a:ea typeface="+mn-ea"/>
                <a:cs typeface="Lucida Sans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AU" dirty="0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gradient bg-01.png"/>
          <p:cNvPicPr>
            <a:picLocks noChangeAspect="1"/>
          </p:cNvPicPr>
          <p:nvPr userDrawn="1"/>
        </p:nvPicPr>
        <p:blipFill>
          <a:blip r:embed="rId2"/>
          <a:srcRect l="1754" b="13065"/>
          <a:stretch>
            <a:fillRect/>
          </a:stretch>
        </p:blipFill>
        <p:spPr>
          <a:xfrm>
            <a:off x="115148" y="1842350"/>
            <a:ext cx="6448213" cy="5547359"/>
          </a:xfrm>
          <a:prstGeom prst="rect">
            <a:avLst/>
          </a:prstGeom>
        </p:spPr>
      </p:pic>
      <p:sp>
        <p:nvSpPr>
          <p:cNvPr id="8" name="Text Placeholder 15"/>
          <p:cNvSpPr>
            <a:spLocks noGrp="1"/>
          </p:cNvSpPr>
          <p:nvPr>
            <p:ph type="body" sz="quarter" idx="11"/>
          </p:nvPr>
        </p:nvSpPr>
        <p:spPr>
          <a:xfrm>
            <a:off x="6817360" y="2343577"/>
            <a:ext cx="6917264" cy="4822613"/>
          </a:xfrm>
          <a:prstGeom prst="rect">
            <a:avLst/>
          </a:prstGeom>
        </p:spPr>
        <p:txBody>
          <a:bodyPr lIns="146304" tIns="73152" rIns="146304" bIns="73152"/>
          <a:lstStyle>
            <a:lvl1pPr>
              <a:buClr>
                <a:srgbClr val="13802C"/>
              </a:buClr>
              <a:buSzPct val="80000"/>
              <a:buFont typeface="Wingdings" charset="2"/>
              <a:buChar char="u"/>
              <a:defRPr lang="en-AU" sz="2300" kern="1200" smtClean="0">
                <a:solidFill>
                  <a:srgbClr val="000000"/>
                </a:solidFill>
                <a:latin typeface="Lucida Sans"/>
                <a:ea typeface="+mn-ea"/>
                <a:cs typeface="Lucida Sans"/>
              </a:defRPr>
            </a:lvl1pPr>
            <a:lvl2pPr>
              <a:buClr>
                <a:srgbClr val="13802C"/>
              </a:buClr>
              <a:buSzPct val="130000"/>
              <a:buFont typeface="Wingdings" charset="2"/>
              <a:buChar char="§"/>
              <a:defRPr lang="en-AU" sz="2300" kern="1200" dirty="0" smtClean="0">
                <a:solidFill>
                  <a:srgbClr val="000000"/>
                </a:solidFill>
                <a:latin typeface="Lucida Sans"/>
                <a:ea typeface="+mn-ea"/>
                <a:cs typeface="Lucida Sans"/>
              </a:defRPr>
            </a:lvl2pPr>
            <a:lvl3pPr>
              <a:defRPr sz="2300"/>
            </a:lvl3pPr>
          </a:lstStyle>
          <a:p>
            <a:pPr lvl="0"/>
            <a:r>
              <a:rPr lang="en-AU" dirty="0" smtClean="0"/>
              <a:t>Click to edit Master text styles</a:t>
            </a:r>
          </a:p>
          <a:p>
            <a:pPr lvl="1"/>
            <a:r>
              <a:rPr lang="en-AU" dirty="0" smtClean="0"/>
              <a:t>Second level</a:t>
            </a:r>
          </a:p>
          <a:p>
            <a:pPr lvl="2"/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711200" y="2343578"/>
            <a:ext cx="5303520" cy="4822611"/>
          </a:xfrm>
          <a:prstGeom prst="rect">
            <a:avLst/>
          </a:prstGeom>
        </p:spPr>
        <p:txBody>
          <a:bodyPr vert="horz" lIns="146304" tIns="73152" rIns="146304" bIns="73152" anchor="t"/>
          <a:lstStyle>
            <a:lvl1pPr marL="0" indent="0">
              <a:buNone/>
              <a:defRPr lang="en-AU" sz="1900" b="1" kern="1200" dirty="0" smtClean="0">
                <a:solidFill>
                  <a:srgbClr val="006500"/>
                </a:solidFill>
                <a:latin typeface="Lucida Sans"/>
                <a:ea typeface="+mn-ea"/>
                <a:cs typeface="Lucida Sans"/>
              </a:defRPr>
            </a:lvl1pPr>
            <a:lvl2pPr marL="0" indent="0">
              <a:buNone/>
              <a:defRPr sz="1600" b="0">
                <a:latin typeface="Lucida Sans"/>
                <a:cs typeface="Lucida Sans"/>
              </a:defRPr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AU" dirty="0" smtClean="0"/>
              <a:t>Click to edit Master text styles</a:t>
            </a:r>
          </a:p>
          <a:p>
            <a:pPr lvl="1"/>
            <a:r>
              <a:rPr lang="en-AU" dirty="0" smtClean="0"/>
              <a:t>Second level</a:t>
            </a:r>
          </a:p>
        </p:txBody>
      </p:sp>
      <p:sp>
        <p:nvSpPr>
          <p:cNvPr id="12" name="Slide Number Placeholder 8"/>
          <p:cNvSpPr>
            <a:spLocks noGrp="1"/>
          </p:cNvSpPr>
          <p:nvPr>
            <p:ph type="sldNum" sz="quarter" idx="13"/>
          </p:nvPr>
        </p:nvSpPr>
        <p:spPr>
          <a:xfrm>
            <a:off x="353060" y="7531948"/>
            <a:ext cx="1470661" cy="517064"/>
          </a:xfrm>
          <a:prstGeom prst="rect">
            <a:avLst/>
          </a:prstGeom>
        </p:spPr>
        <p:txBody>
          <a:bodyPr lIns="146304" tIns="73152" rIns="146304" bIns="73152"/>
          <a:lstStyle>
            <a:lvl1pPr>
              <a:defRPr lang="en-US" sz="2300" kern="1200" smtClean="0">
                <a:solidFill>
                  <a:schemeClr val="bg1"/>
                </a:solidFill>
                <a:latin typeface="HEINEKEN Core"/>
                <a:ea typeface="+mn-ea"/>
                <a:cs typeface="HEINEKEN Core"/>
              </a:defRPr>
            </a:lvl1pPr>
          </a:lstStyle>
          <a:p>
            <a:fld id="{E5A21DD0-3BF0-5249-B6BA-57FCA240971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1197184" y="576581"/>
            <a:ext cx="12537440" cy="1279312"/>
          </a:xfrm>
          <a:prstGeom prst="rect">
            <a:avLst/>
          </a:prstGeom>
        </p:spPr>
        <p:txBody>
          <a:bodyPr lIns="146304" tIns="73152" rIns="146304" bIns="73152"/>
          <a:lstStyle>
            <a:lvl1pPr marL="0" indent="0">
              <a:buNone/>
              <a:tabLst/>
              <a:defRPr lang="en-AU" sz="3900" b="1" kern="1200" dirty="0" smtClean="0">
                <a:solidFill>
                  <a:srgbClr val="006500"/>
                </a:solidFill>
                <a:latin typeface="Lucida Sans"/>
                <a:ea typeface="+mn-ea"/>
                <a:cs typeface="Lucida Sans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AU" dirty="0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7"/>
          <p:cNvSpPr>
            <a:spLocks noGrp="1"/>
          </p:cNvSpPr>
          <p:nvPr>
            <p:ph type="body" sz="quarter" idx="14"/>
          </p:nvPr>
        </p:nvSpPr>
        <p:spPr>
          <a:xfrm>
            <a:off x="1857585" y="2797390"/>
            <a:ext cx="5686213" cy="4185919"/>
          </a:xfrm>
          <a:prstGeom prst="rect">
            <a:avLst/>
          </a:prstGeom>
        </p:spPr>
        <p:txBody>
          <a:bodyPr lIns="146304" tIns="73152" rIns="146304" bIns="73152"/>
          <a:lstStyle>
            <a:lvl1pPr marL="0" indent="0">
              <a:buNone/>
              <a:defRPr lang="en-AU" sz="2300" kern="1200" dirty="0" smtClean="0">
                <a:solidFill>
                  <a:srgbClr val="000000"/>
                </a:solidFill>
                <a:latin typeface="Lucida Sans"/>
                <a:ea typeface="+mn-ea"/>
                <a:cs typeface="Lucida Sans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AU" dirty="0" smtClean="0"/>
              <a:t>Click to edit Master text styles</a:t>
            </a:r>
          </a:p>
        </p:txBody>
      </p:sp>
      <p:sp>
        <p:nvSpPr>
          <p:cNvPr id="13" name="Text Placeholder 15"/>
          <p:cNvSpPr>
            <a:spLocks noGrp="1"/>
          </p:cNvSpPr>
          <p:nvPr>
            <p:ph type="body" sz="quarter" idx="13"/>
          </p:nvPr>
        </p:nvSpPr>
        <p:spPr>
          <a:xfrm>
            <a:off x="1857585" y="2336800"/>
            <a:ext cx="5686213" cy="460589"/>
          </a:xfrm>
          <a:prstGeom prst="rect">
            <a:avLst/>
          </a:prstGeom>
        </p:spPr>
        <p:txBody>
          <a:bodyPr lIns="146304" tIns="73152" rIns="146304" bIns="73152" anchor="t"/>
          <a:lstStyle>
            <a:lvl1pPr marL="0" indent="0">
              <a:buNone/>
              <a:defRPr kumimoji="0" lang="en-AU" sz="2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3802C"/>
                </a:solidFill>
                <a:effectLst/>
                <a:uLnTx/>
                <a:uFillTx/>
                <a:latin typeface="Lucida Sans"/>
                <a:ea typeface="+mn-ea"/>
                <a:cs typeface="Lucida Sans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AU" dirty="0" smtClean="0"/>
              <a:t>Click to edit Master</a:t>
            </a:r>
            <a:endParaRPr lang="en-US" dirty="0"/>
          </a:p>
        </p:txBody>
      </p:sp>
      <p:sp>
        <p:nvSpPr>
          <p:cNvPr id="15" name="Slide Number Placeholder 8"/>
          <p:cNvSpPr>
            <a:spLocks noGrp="1"/>
          </p:cNvSpPr>
          <p:nvPr>
            <p:ph type="sldNum" sz="quarter" idx="17"/>
          </p:nvPr>
        </p:nvSpPr>
        <p:spPr>
          <a:xfrm>
            <a:off x="353060" y="7531948"/>
            <a:ext cx="1470661" cy="517064"/>
          </a:xfrm>
          <a:prstGeom prst="rect">
            <a:avLst/>
          </a:prstGeom>
        </p:spPr>
        <p:txBody>
          <a:bodyPr lIns="146304" tIns="73152" rIns="146304" bIns="73152"/>
          <a:lstStyle>
            <a:lvl1pPr>
              <a:defRPr lang="en-US" sz="2300" kern="1200" smtClean="0">
                <a:solidFill>
                  <a:schemeClr val="bg1"/>
                </a:solidFill>
                <a:latin typeface="HEINEKEN Core"/>
                <a:ea typeface="+mn-ea"/>
                <a:cs typeface="HEINEKEN Core"/>
              </a:defRPr>
            </a:lvl1pPr>
          </a:lstStyle>
          <a:p>
            <a:fld id="{E5A21DD0-3BF0-5249-B6BA-57FCA240971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1197184" y="576581"/>
            <a:ext cx="12537440" cy="1279312"/>
          </a:xfrm>
          <a:prstGeom prst="rect">
            <a:avLst/>
          </a:prstGeom>
        </p:spPr>
        <p:txBody>
          <a:bodyPr lIns="146304" tIns="73152" rIns="146304" bIns="73152"/>
          <a:lstStyle>
            <a:lvl1pPr marL="0" indent="0">
              <a:buNone/>
              <a:tabLst/>
              <a:defRPr lang="en-AU" sz="3900" b="1" kern="1200" dirty="0" smtClean="0">
                <a:solidFill>
                  <a:srgbClr val="006500"/>
                </a:solidFill>
                <a:latin typeface="Lucida Sans"/>
                <a:ea typeface="+mn-ea"/>
                <a:cs typeface="Lucida Sans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AU" dirty="0" smtClean="0"/>
              <a:t>Click to edit Master text styles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8"/>
          </p:nvPr>
        </p:nvSpPr>
        <p:spPr>
          <a:xfrm>
            <a:off x="8048412" y="2797390"/>
            <a:ext cx="5686213" cy="4185919"/>
          </a:xfrm>
          <a:prstGeom prst="rect">
            <a:avLst/>
          </a:prstGeom>
        </p:spPr>
        <p:txBody>
          <a:bodyPr lIns="146304" tIns="73152" rIns="146304" bIns="73152"/>
          <a:lstStyle>
            <a:lvl1pPr marL="0" indent="0">
              <a:buNone/>
              <a:defRPr lang="en-AU" sz="2300" kern="1200" dirty="0" smtClean="0">
                <a:solidFill>
                  <a:srgbClr val="000000"/>
                </a:solidFill>
                <a:latin typeface="Lucida Sans"/>
                <a:ea typeface="+mn-ea"/>
                <a:cs typeface="Lucida Sans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AU" dirty="0" smtClean="0"/>
              <a:t>Click to edit Master text styles</a:t>
            </a:r>
          </a:p>
        </p:txBody>
      </p:sp>
      <p:sp>
        <p:nvSpPr>
          <p:cNvPr id="19" name="Text Placeholder 15"/>
          <p:cNvSpPr>
            <a:spLocks noGrp="1"/>
          </p:cNvSpPr>
          <p:nvPr>
            <p:ph type="body" sz="quarter" idx="19"/>
          </p:nvPr>
        </p:nvSpPr>
        <p:spPr>
          <a:xfrm>
            <a:off x="8048412" y="2336799"/>
            <a:ext cx="5686213" cy="460591"/>
          </a:xfrm>
          <a:prstGeom prst="rect">
            <a:avLst/>
          </a:prstGeom>
        </p:spPr>
        <p:txBody>
          <a:bodyPr lIns="146304" tIns="73152" rIns="146304" bIns="73152" anchor="t"/>
          <a:lstStyle>
            <a:lvl1pPr marL="0" indent="0">
              <a:buNone/>
              <a:defRPr kumimoji="0" lang="en-AU" sz="2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3802C"/>
                </a:solidFill>
                <a:effectLst/>
                <a:uLnTx/>
                <a:uFillTx/>
                <a:latin typeface="Lucida Sans"/>
                <a:ea typeface="+mn-ea"/>
                <a:cs typeface="Lucida Sans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AU" dirty="0" smtClean="0"/>
              <a:t>Click to edit Master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8"/>
          <p:cNvSpPr>
            <a:spLocks noGrp="1"/>
          </p:cNvSpPr>
          <p:nvPr>
            <p:ph type="sldNum" sz="quarter" idx="17"/>
          </p:nvPr>
        </p:nvSpPr>
        <p:spPr>
          <a:xfrm>
            <a:off x="353060" y="7531948"/>
            <a:ext cx="1470661" cy="517064"/>
          </a:xfrm>
          <a:prstGeom prst="rect">
            <a:avLst/>
          </a:prstGeom>
        </p:spPr>
        <p:txBody>
          <a:bodyPr lIns="146304" tIns="73152" rIns="146304" bIns="73152"/>
          <a:lstStyle>
            <a:lvl1pPr>
              <a:defRPr lang="en-US" sz="2300" kern="1200" smtClean="0">
                <a:solidFill>
                  <a:schemeClr val="bg1"/>
                </a:solidFill>
                <a:latin typeface="HEINEKEN Core"/>
                <a:ea typeface="+mn-ea"/>
                <a:cs typeface="HEINEKEN Core"/>
              </a:defRPr>
            </a:lvl1pPr>
          </a:lstStyle>
          <a:p>
            <a:fld id="{E5A21DD0-3BF0-5249-B6BA-57FCA240971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Picture Placeholder 12"/>
          <p:cNvSpPr>
            <a:spLocks noGrp="1"/>
          </p:cNvSpPr>
          <p:nvPr>
            <p:ph type="pic" sz="quarter" idx="20"/>
          </p:nvPr>
        </p:nvSpPr>
        <p:spPr>
          <a:xfrm>
            <a:off x="1197186" y="4416213"/>
            <a:ext cx="12537440" cy="2966720"/>
          </a:xfrm>
          <a:prstGeom prst="rect">
            <a:avLst/>
          </a:prstGeom>
        </p:spPr>
        <p:txBody>
          <a:bodyPr lIns="146304" tIns="73152" rIns="146304" bIns="73152"/>
          <a:lstStyle>
            <a:lvl1pPr algn="ctr">
              <a:buNone/>
              <a:defRPr/>
            </a:lvl1pPr>
          </a:lstStyle>
          <a:p>
            <a:endParaRPr lang="en-US"/>
          </a:p>
        </p:txBody>
      </p:sp>
      <p:sp>
        <p:nvSpPr>
          <p:cNvPr id="20" name="Text Placeholder 17"/>
          <p:cNvSpPr>
            <a:spLocks noGrp="1"/>
          </p:cNvSpPr>
          <p:nvPr>
            <p:ph type="body" sz="quarter" idx="14"/>
          </p:nvPr>
        </p:nvSpPr>
        <p:spPr>
          <a:xfrm>
            <a:off x="1857585" y="2797390"/>
            <a:ext cx="5686213" cy="1442719"/>
          </a:xfrm>
          <a:prstGeom prst="rect">
            <a:avLst/>
          </a:prstGeom>
        </p:spPr>
        <p:txBody>
          <a:bodyPr lIns="146304" tIns="73152" rIns="146304" bIns="73152"/>
          <a:lstStyle>
            <a:lvl1pPr marL="0" indent="0">
              <a:buNone/>
              <a:defRPr lang="en-AU" sz="2300" kern="1200" dirty="0" smtClean="0">
                <a:solidFill>
                  <a:srgbClr val="000000"/>
                </a:solidFill>
                <a:latin typeface="Lucida Sans"/>
                <a:ea typeface="+mn-ea"/>
                <a:cs typeface="Lucida Sans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AU" dirty="0" smtClean="0"/>
              <a:t>Click to edit Master text styles</a:t>
            </a:r>
          </a:p>
        </p:txBody>
      </p:sp>
      <p:sp>
        <p:nvSpPr>
          <p:cNvPr id="21" name="Text Placeholder 15"/>
          <p:cNvSpPr>
            <a:spLocks noGrp="1"/>
          </p:cNvSpPr>
          <p:nvPr>
            <p:ph type="body" sz="quarter" idx="13"/>
          </p:nvPr>
        </p:nvSpPr>
        <p:spPr>
          <a:xfrm>
            <a:off x="1857585" y="2336800"/>
            <a:ext cx="5686213" cy="460589"/>
          </a:xfrm>
          <a:prstGeom prst="rect">
            <a:avLst/>
          </a:prstGeom>
        </p:spPr>
        <p:txBody>
          <a:bodyPr lIns="146304" tIns="73152" rIns="146304" bIns="73152" anchor="t"/>
          <a:lstStyle>
            <a:lvl1pPr marL="0" indent="0">
              <a:buNone/>
              <a:defRPr kumimoji="0" lang="en-AU" sz="2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3802C"/>
                </a:solidFill>
                <a:effectLst/>
                <a:uLnTx/>
                <a:uFillTx/>
                <a:latin typeface="Lucida Sans"/>
                <a:ea typeface="+mn-ea"/>
                <a:cs typeface="Lucida Sans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AU" dirty="0" smtClean="0"/>
              <a:t>Click to edit Master</a:t>
            </a:r>
            <a:endParaRPr lang="en-US" dirty="0"/>
          </a:p>
        </p:txBody>
      </p:sp>
      <p:sp>
        <p:nvSpPr>
          <p:cNvPr id="22" name="Text Placeholder 17"/>
          <p:cNvSpPr>
            <a:spLocks noGrp="1"/>
          </p:cNvSpPr>
          <p:nvPr>
            <p:ph type="body" sz="quarter" idx="18"/>
          </p:nvPr>
        </p:nvSpPr>
        <p:spPr>
          <a:xfrm>
            <a:off x="8048412" y="2797390"/>
            <a:ext cx="5686213" cy="1442719"/>
          </a:xfrm>
          <a:prstGeom prst="rect">
            <a:avLst/>
          </a:prstGeom>
        </p:spPr>
        <p:txBody>
          <a:bodyPr lIns="146304" tIns="73152" rIns="146304" bIns="73152"/>
          <a:lstStyle>
            <a:lvl1pPr marL="0" indent="0">
              <a:buNone/>
              <a:defRPr lang="en-AU" sz="2300" kern="1200" dirty="0" smtClean="0">
                <a:solidFill>
                  <a:srgbClr val="000000"/>
                </a:solidFill>
                <a:latin typeface="Lucida Sans"/>
                <a:ea typeface="+mn-ea"/>
                <a:cs typeface="Lucida Sans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AU" dirty="0" smtClean="0"/>
              <a:t>Click to edit Master text styles</a:t>
            </a:r>
          </a:p>
        </p:txBody>
      </p:sp>
      <p:sp>
        <p:nvSpPr>
          <p:cNvPr id="23" name="Text Placeholder 15"/>
          <p:cNvSpPr>
            <a:spLocks noGrp="1"/>
          </p:cNvSpPr>
          <p:nvPr>
            <p:ph type="body" sz="quarter" idx="19"/>
          </p:nvPr>
        </p:nvSpPr>
        <p:spPr>
          <a:xfrm>
            <a:off x="8048412" y="2336799"/>
            <a:ext cx="5686213" cy="460591"/>
          </a:xfrm>
          <a:prstGeom prst="rect">
            <a:avLst/>
          </a:prstGeom>
        </p:spPr>
        <p:txBody>
          <a:bodyPr lIns="146304" tIns="73152" rIns="146304" bIns="73152" anchor="t"/>
          <a:lstStyle>
            <a:lvl1pPr marL="0" indent="0">
              <a:buNone/>
              <a:defRPr kumimoji="0" lang="en-AU" sz="2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3802C"/>
                </a:solidFill>
                <a:effectLst/>
                <a:uLnTx/>
                <a:uFillTx/>
                <a:latin typeface="Lucida Sans"/>
                <a:ea typeface="+mn-ea"/>
                <a:cs typeface="Lucida Sans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AU" dirty="0" smtClean="0"/>
              <a:t>Click to edit Master</a:t>
            </a:r>
            <a:endParaRPr lang="en-US" dirty="0"/>
          </a:p>
        </p:txBody>
      </p:sp>
      <p:sp>
        <p:nvSpPr>
          <p:cNvPr id="24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1197184" y="576581"/>
            <a:ext cx="12537440" cy="1279312"/>
          </a:xfrm>
          <a:prstGeom prst="rect">
            <a:avLst/>
          </a:prstGeom>
        </p:spPr>
        <p:txBody>
          <a:bodyPr lIns="146304" tIns="73152" rIns="146304" bIns="73152"/>
          <a:lstStyle>
            <a:lvl1pPr marL="0" indent="0">
              <a:buNone/>
              <a:tabLst/>
              <a:defRPr lang="en-AU" sz="3900" b="1" kern="1200" dirty="0" smtClean="0">
                <a:solidFill>
                  <a:srgbClr val="006500"/>
                </a:solidFill>
                <a:latin typeface="Lucida Sans"/>
                <a:ea typeface="+mn-ea"/>
                <a:cs typeface="Lucida Sans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AU" dirty="0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8"/>
          <p:cNvSpPr>
            <a:spLocks noGrp="1"/>
          </p:cNvSpPr>
          <p:nvPr>
            <p:ph type="sldNum" sz="quarter" idx="17"/>
          </p:nvPr>
        </p:nvSpPr>
        <p:spPr>
          <a:xfrm>
            <a:off x="353060" y="7531948"/>
            <a:ext cx="1470661" cy="517064"/>
          </a:xfrm>
          <a:prstGeom prst="rect">
            <a:avLst/>
          </a:prstGeom>
        </p:spPr>
        <p:txBody>
          <a:bodyPr lIns="146304" tIns="73152" rIns="146304" bIns="73152"/>
          <a:lstStyle>
            <a:lvl1pPr>
              <a:defRPr lang="en-US" sz="2300" kern="1200" smtClean="0">
                <a:solidFill>
                  <a:schemeClr val="bg1"/>
                </a:solidFill>
                <a:latin typeface="HEINEKEN Core"/>
                <a:ea typeface="+mn-ea"/>
                <a:cs typeface="HEINEKEN Core"/>
              </a:defRPr>
            </a:lvl1pPr>
          </a:lstStyle>
          <a:p>
            <a:fld id="{E5A21DD0-3BF0-5249-B6BA-57FCA240971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8"/>
          <p:cNvSpPr>
            <a:spLocks noGrp="1"/>
          </p:cNvSpPr>
          <p:nvPr>
            <p:ph type="sldNum" sz="quarter" idx="17"/>
          </p:nvPr>
        </p:nvSpPr>
        <p:spPr>
          <a:xfrm>
            <a:off x="353060" y="7531948"/>
            <a:ext cx="1470661" cy="517064"/>
          </a:xfrm>
          <a:prstGeom prst="rect">
            <a:avLst/>
          </a:prstGeom>
        </p:spPr>
        <p:txBody>
          <a:bodyPr lIns="146304" tIns="73152" rIns="146304" bIns="73152"/>
          <a:lstStyle>
            <a:lvl1pPr>
              <a:defRPr lang="en-US" sz="2300" kern="1200" smtClean="0">
                <a:solidFill>
                  <a:schemeClr val="bg1"/>
                </a:solidFill>
                <a:latin typeface="HEINEKEN Core"/>
                <a:ea typeface="+mn-ea"/>
                <a:cs typeface="HEINEKEN Core"/>
              </a:defRPr>
            </a:lvl1pPr>
          </a:lstStyle>
          <a:p>
            <a:fld id="{E5A21DD0-3BF0-5249-B6BA-57FCA240971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Picture Placeholder 22"/>
          <p:cNvSpPr>
            <a:spLocks noGrp="1"/>
          </p:cNvSpPr>
          <p:nvPr>
            <p:ph type="pic" sz="quarter" idx="18"/>
          </p:nvPr>
        </p:nvSpPr>
        <p:spPr>
          <a:xfrm>
            <a:off x="10051627" y="2336801"/>
            <a:ext cx="4578773" cy="5046133"/>
          </a:xfrm>
          <a:prstGeom prst="rect">
            <a:avLst/>
          </a:prstGeom>
        </p:spPr>
        <p:txBody>
          <a:bodyPr lIns="146304" tIns="73152" rIns="146304" bIns="73152"/>
          <a:lstStyle>
            <a:lvl1pPr marL="0" indent="0" algn="r">
              <a:buNone/>
              <a:defRPr/>
            </a:lvl1pPr>
          </a:lstStyle>
          <a:p>
            <a:endParaRPr lang="en-US" dirty="0"/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14"/>
          </p:nvPr>
        </p:nvSpPr>
        <p:spPr>
          <a:xfrm>
            <a:off x="1857582" y="2797390"/>
            <a:ext cx="7855378" cy="4185919"/>
          </a:xfrm>
          <a:prstGeom prst="rect">
            <a:avLst/>
          </a:prstGeom>
        </p:spPr>
        <p:txBody>
          <a:bodyPr lIns="146304" tIns="73152" rIns="146304" bIns="73152"/>
          <a:lstStyle>
            <a:lvl1pPr marL="0" indent="0">
              <a:buNone/>
              <a:defRPr lang="en-AU" sz="2300" kern="1200" dirty="0" smtClean="0">
                <a:solidFill>
                  <a:srgbClr val="000000"/>
                </a:solidFill>
                <a:latin typeface="Lucida Sans"/>
                <a:ea typeface="+mn-ea"/>
                <a:cs typeface="Lucida Sans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AU" dirty="0" smtClean="0"/>
              <a:t>Click to edit Master text styles</a:t>
            </a:r>
          </a:p>
        </p:txBody>
      </p:sp>
      <p:sp>
        <p:nvSpPr>
          <p:cNvPr id="15" name="Text Placeholder 15"/>
          <p:cNvSpPr>
            <a:spLocks noGrp="1"/>
          </p:cNvSpPr>
          <p:nvPr>
            <p:ph type="body" sz="quarter" idx="13"/>
          </p:nvPr>
        </p:nvSpPr>
        <p:spPr>
          <a:xfrm>
            <a:off x="1857583" y="2336800"/>
            <a:ext cx="7855376" cy="460589"/>
          </a:xfrm>
          <a:prstGeom prst="rect">
            <a:avLst/>
          </a:prstGeom>
        </p:spPr>
        <p:txBody>
          <a:bodyPr lIns="146304" tIns="73152" rIns="146304" bIns="73152" anchor="t"/>
          <a:lstStyle>
            <a:lvl1pPr marL="0" indent="0">
              <a:buNone/>
              <a:defRPr kumimoji="0" lang="en-AU" sz="2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3802C"/>
                </a:solidFill>
                <a:effectLst/>
                <a:uLnTx/>
                <a:uFillTx/>
                <a:latin typeface="Lucida Sans"/>
                <a:ea typeface="+mn-ea"/>
                <a:cs typeface="Lucida Sans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AU" dirty="0" smtClean="0"/>
              <a:t>Click to edit Master</a:t>
            </a:r>
            <a:endParaRPr lang="en-US" dirty="0"/>
          </a:p>
        </p:txBody>
      </p:sp>
      <p:sp>
        <p:nvSpPr>
          <p:cNvPr id="16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1197184" y="576580"/>
            <a:ext cx="12537440" cy="1563794"/>
          </a:xfrm>
          <a:prstGeom prst="rect">
            <a:avLst/>
          </a:prstGeom>
        </p:spPr>
        <p:txBody>
          <a:bodyPr lIns="146304" tIns="73152" rIns="146304" bIns="73152"/>
          <a:lstStyle>
            <a:lvl1pPr marL="0" indent="0">
              <a:buNone/>
              <a:tabLst/>
              <a:defRPr lang="en-AU" sz="3200" b="1" kern="1200" dirty="0" smtClean="0">
                <a:solidFill>
                  <a:srgbClr val="006500"/>
                </a:solidFill>
                <a:latin typeface="Lucida Sans"/>
                <a:ea typeface="+mn-ea"/>
                <a:cs typeface="Lucida Sans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AU" dirty="0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>
            <a:off x="2368233" y="1395307"/>
            <a:ext cx="10013419" cy="5201920"/>
          </a:xfrm>
          <a:prstGeom prst="rect">
            <a:avLst/>
          </a:prstGeom>
        </p:spPr>
        <p:txBody>
          <a:bodyPr lIns="146304" tIns="73152" rIns="146304" bIns="73152"/>
          <a:lstStyle>
            <a:lvl1pPr marL="0" indent="0" algn="ctr">
              <a:buNone/>
              <a:defRPr sz="5100"/>
            </a:lvl1pPr>
            <a:lvl2pPr marL="731520" indent="0">
              <a:buNone/>
              <a:defRPr sz="4500"/>
            </a:lvl2pPr>
            <a:lvl3pPr marL="1463040" indent="0">
              <a:buNone/>
              <a:defRPr sz="3900"/>
            </a:lvl3pPr>
            <a:lvl4pPr marL="2194560" indent="0">
              <a:buNone/>
              <a:defRPr sz="3200"/>
            </a:lvl4pPr>
            <a:lvl5pPr marL="2926080" indent="0">
              <a:buNone/>
              <a:defRPr sz="3200"/>
            </a:lvl5pPr>
            <a:lvl6pPr marL="3657600" indent="0">
              <a:buNone/>
              <a:defRPr sz="3200"/>
            </a:lvl6pPr>
            <a:lvl7pPr marL="4389120" indent="0">
              <a:buNone/>
              <a:defRPr sz="3200"/>
            </a:lvl7pPr>
            <a:lvl8pPr marL="5120640" indent="0">
              <a:buNone/>
              <a:defRPr sz="3200"/>
            </a:lvl8pPr>
            <a:lvl9pPr marL="5852160" indent="0">
              <a:buNone/>
              <a:defRPr sz="3200"/>
            </a:lvl9pPr>
          </a:lstStyle>
          <a:p>
            <a:endParaRPr lang="en-US"/>
          </a:p>
        </p:txBody>
      </p:sp>
      <p:pic>
        <p:nvPicPr>
          <p:cNvPr id="2" name="Picture 1" descr="ppt (25.4x14.3)-11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4650143" cy="8243147"/>
          </a:xfrm>
          <a:prstGeom prst="rect">
            <a:avLst/>
          </a:prstGeom>
        </p:spPr>
      </p:pic>
      <p:pic>
        <p:nvPicPr>
          <p:cNvPr id="3" name="Picture 2" descr="ppt (25.4x14.3)-11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5" y="-11108"/>
            <a:ext cx="14645808" cy="824070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649C7-7BC8-4516-896D-4B34884077BE}" type="datetimeFigureOut">
              <a:rPr lang="en-US" smtClean="0"/>
              <a:t>9/21/2020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360F1-C5E5-4A3C-9B9B-C013CD725F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0857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419256"/>
            <a:ext cx="14630399" cy="82804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6483" y="7392641"/>
            <a:ext cx="2121967" cy="884152"/>
          </a:xfrm>
          <a:prstGeom prst="rect">
            <a:avLst/>
          </a:prstGeom>
        </p:spPr>
      </p:pic>
      <p:pic>
        <p:nvPicPr>
          <p:cNvPr id="6" name="Picture 5" descr="green serif-02.png"/>
          <p:cNvPicPr>
            <a:picLocks noChangeAspect="1"/>
          </p:cNvPicPr>
          <p:nvPr userDrawn="1"/>
        </p:nvPicPr>
        <p:blipFill rotWithShape="1">
          <a:blip r:embed="rId14"/>
          <a:srcRect l="-1" t="-1" r="-20135" b="24839"/>
          <a:stretch/>
        </p:blipFill>
        <p:spPr>
          <a:xfrm>
            <a:off x="1" y="1"/>
            <a:ext cx="176981" cy="824729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</p:sldLayoutIdLst>
  <p:hf hdr="0" ftr="0" dt="0"/>
  <p:txStyles>
    <p:titleStyle>
      <a:lvl1pPr algn="ctr" defTabSz="731520" rtl="0" eaLnBrk="1" latinLnBrk="0" hangingPunct="1">
        <a:spcBef>
          <a:spcPct val="0"/>
        </a:spcBef>
        <a:buNone/>
        <a:defRPr sz="71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8640" indent="-548640" algn="l" defTabSz="731520" rtl="0" eaLnBrk="1" latinLnBrk="0" hangingPunct="1">
        <a:spcBef>
          <a:spcPct val="20000"/>
        </a:spcBef>
        <a:buFont typeface="Arial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1pPr>
      <a:lvl2pPr marL="1188720" indent="-457200" algn="l" defTabSz="731520" rtl="0" eaLnBrk="1" latinLnBrk="0" hangingPunct="1">
        <a:spcBef>
          <a:spcPct val="20000"/>
        </a:spcBef>
        <a:buFont typeface="Arial"/>
        <a:buChar char="–"/>
        <a:defRPr sz="45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indent="-365760" algn="l" defTabSz="731520" rtl="0" eaLnBrk="1" latinLnBrk="0" hangingPunct="1">
        <a:spcBef>
          <a:spcPct val="20000"/>
        </a:spcBef>
        <a:buFont typeface="Arial"/>
        <a:buChar char="•"/>
        <a:defRPr sz="3900" kern="1200">
          <a:solidFill>
            <a:schemeClr val="tx1"/>
          </a:solidFill>
          <a:latin typeface="+mn-lt"/>
          <a:ea typeface="+mn-ea"/>
          <a:cs typeface="+mn-cs"/>
        </a:defRPr>
      </a:lvl3pPr>
      <a:lvl4pPr marL="2560320" indent="-365760" algn="l" defTabSz="731520" rtl="0" eaLnBrk="1" latinLnBrk="0" hangingPunct="1">
        <a:spcBef>
          <a:spcPct val="20000"/>
        </a:spcBef>
        <a:buFont typeface="Arial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91840" indent="-365760" algn="l" defTabSz="731520" rtl="0" eaLnBrk="1" latinLnBrk="0" hangingPunct="1">
        <a:spcBef>
          <a:spcPct val="20000"/>
        </a:spcBef>
        <a:buFont typeface="Arial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023360" indent="-365760" algn="l" defTabSz="73152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54880" indent="-365760" algn="l" defTabSz="73152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86400" indent="-365760" algn="l" defTabSz="73152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217920" indent="-365760" algn="l" defTabSz="73152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31520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31520" algn="l" defTabSz="731520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63040" algn="l" defTabSz="731520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94560" algn="l" defTabSz="731520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26080" algn="l" defTabSz="731520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57600" algn="l" defTabSz="731520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89120" algn="l" defTabSz="731520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120640" algn="l" defTabSz="731520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52160" algn="l" defTabSz="731520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9.xml"/><Relationship Id="rId6" Type="http://schemas.openxmlformats.org/officeDocument/2006/relationships/comments" Target="../comments/comment1.xml"/><Relationship Id="rId5" Type="http://schemas.openxmlformats.org/officeDocument/2006/relationships/image" Target="../media/image38.jpg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1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52.jpeg"/><Relationship Id="rId7" Type="http://schemas.openxmlformats.org/officeDocument/2006/relationships/image" Target="../media/image56.jp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Relationship Id="rId9" Type="http://schemas.openxmlformats.org/officeDocument/2006/relationships/image" Target="../media/image5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7" Type="http://schemas.openxmlformats.org/officeDocument/2006/relationships/image" Target="../media/image69.pn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8.jpg"/><Relationship Id="rId5" Type="http://schemas.openxmlformats.org/officeDocument/2006/relationships/image" Target="../media/image67.jpeg"/><Relationship Id="rId4" Type="http://schemas.openxmlformats.org/officeDocument/2006/relationships/image" Target="../media/image6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jpeg"/><Relationship Id="rId7" Type="http://schemas.openxmlformats.org/officeDocument/2006/relationships/image" Target="../media/image23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10" Type="http://schemas.openxmlformats.org/officeDocument/2006/relationships/image" Target="../media/image33.png"/><Relationship Id="rId4" Type="http://schemas.openxmlformats.org/officeDocument/2006/relationships/image" Target="../media/image27.jpeg"/><Relationship Id="rId9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 descr="F:\_design_\Heineken\2020\Sustainability Report 2020\slideshow\Asset 244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40" r="15396"/>
          <a:stretch/>
        </p:blipFill>
        <p:spPr bwMode="auto">
          <a:xfrm flipH="1">
            <a:off x="0" y="0"/>
            <a:ext cx="14630400" cy="8249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74171" y="4153931"/>
            <a:ext cx="7358743" cy="153851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PHÁT TRIỂN BỀN VỮNG</a:t>
            </a:r>
          </a:p>
          <a:p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QUẢN LÝ RỦI RO  &amp; </a:t>
            </a:r>
          </a:p>
          <a:p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TẠO GIÁ TRỊ</a:t>
            </a: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-1" y="402"/>
            <a:ext cx="41143" cy="0"/>
          </a:xfrm>
        </p:spPr>
        <p:txBody>
          <a:bodyPr/>
          <a:lstStyle>
            <a:lvl1pPr algn="ctr" defTabSz="812271" rtl="0" eaLnBrk="1" fontAlgn="base" hangingPunct="1">
              <a:spcBef>
                <a:spcPct val="0"/>
              </a:spcBef>
              <a:spcAft>
                <a:spcPct val="0"/>
              </a:spcAft>
              <a:defRPr sz="7900" kern="1200">
                <a:solidFill>
                  <a:schemeClr val="tx1"/>
                </a:solidFill>
                <a:latin typeface="+mj-lt"/>
                <a:ea typeface="ＭＳ Ｐゴシック" pitchFamily="-65" charset="-128"/>
                <a:cs typeface="ＭＳ Ｐゴシック" pitchFamily="-110" charset="-128"/>
              </a:defRPr>
            </a:lvl1pPr>
            <a:lvl2pPr algn="ctr" defTabSz="812271" rtl="0" eaLnBrk="1" fontAlgn="base" hangingPunct="1">
              <a:spcBef>
                <a:spcPct val="0"/>
              </a:spcBef>
              <a:spcAft>
                <a:spcPct val="0"/>
              </a:spcAft>
              <a:defRPr sz="7900">
                <a:solidFill>
                  <a:schemeClr val="tx1"/>
                </a:solidFill>
                <a:latin typeface="Arial" pitchFamily="-110" charset="0"/>
                <a:ea typeface="ＭＳ Ｐゴシック" pitchFamily="-65" charset="-128"/>
                <a:cs typeface="ＭＳ Ｐゴシック" pitchFamily="-110" charset="-128"/>
              </a:defRPr>
            </a:lvl2pPr>
            <a:lvl3pPr algn="ctr" defTabSz="812271" rtl="0" eaLnBrk="1" fontAlgn="base" hangingPunct="1">
              <a:spcBef>
                <a:spcPct val="0"/>
              </a:spcBef>
              <a:spcAft>
                <a:spcPct val="0"/>
              </a:spcAft>
              <a:defRPr sz="7900">
                <a:solidFill>
                  <a:schemeClr val="tx1"/>
                </a:solidFill>
                <a:latin typeface="Arial" pitchFamily="-110" charset="0"/>
                <a:ea typeface="ＭＳ Ｐゴシック" pitchFamily="-65" charset="-128"/>
                <a:cs typeface="ＭＳ Ｐゴシック" pitchFamily="-110" charset="-128"/>
              </a:defRPr>
            </a:lvl3pPr>
            <a:lvl4pPr algn="ctr" defTabSz="812271" rtl="0" eaLnBrk="1" fontAlgn="base" hangingPunct="1">
              <a:spcBef>
                <a:spcPct val="0"/>
              </a:spcBef>
              <a:spcAft>
                <a:spcPct val="0"/>
              </a:spcAft>
              <a:defRPr sz="7900">
                <a:solidFill>
                  <a:schemeClr val="tx1"/>
                </a:solidFill>
                <a:latin typeface="Arial" pitchFamily="-110" charset="0"/>
                <a:ea typeface="ＭＳ Ｐゴシック" pitchFamily="-65" charset="-128"/>
                <a:cs typeface="ＭＳ Ｐゴシック" pitchFamily="-110" charset="-128"/>
              </a:defRPr>
            </a:lvl4pPr>
            <a:lvl5pPr algn="ctr" defTabSz="812271" rtl="0" eaLnBrk="1" fontAlgn="base" hangingPunct="1">
              <a:spcBef>
                <a:spcPct val="0"/>
              </a:spcBef>
              <a:spcAft>
                <a:spcPct val="0"/>
              </a:spcAft>
              <a:defRPr sz="7900">
                <a:solidFill>
                  <a:schemeClr val="tx1"/>
                </a:solidFill>
                <a:latin typeface="Arial" pitchFamily="-110" charset="0"/>
                <a:ea typeface="ＭＳ Ｐゴシック" pitchFamily="-65" charset="-128"/>
                <a:cs typeface="ＭＳ Ｐゴシック" pitchFamily="-110" charset="-128"/>
              </a:defRPr>
            </a:lvl5pPr>
            <a:lvl6pPr marL="812271" algn="ctr" defTabSz="812271" rtl="0" eaLnBrk="1" fontAlgn="base" hangingPunct="1">
              <a:spcBef>
                <a:spcPct val="0"/>
              </a:spcBef>
              <a:spcAft>
                <a:spcPct val="0"/>
              </a:spcAft>
              <a:defRPr sz="790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6pPr>
            <a:lvl7pPr marL="1624544" algn="ctr" defTabSz="812271" rtl="0" eaLnBrk="1" fontAlgn="base" hangingPunct="1">
              <a:spcBef>
                <a:spcPct val="0"/>
              </a:spcBef>
              <a:spcAft>
                <a:spcPct val="0"/>
              </a:spcAft>
              <a:defRPr sz="790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7pPr>
            <a:lvl8pPr marL="2436815" algn="ctr" defTabSz="812271" rtl="0" eaLnBrk="1" fontAlgn="base" hangingPunct="1">
              <a:spcBef>
                <a:spcPct val="0"/>
              </a:spcBef>
              <a:spcAft>
                <a:spcPct val="0"/>
              </a:spcAft>
              <a:defRPr sz="790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8pPr>
            <a:lvl9pPr marL="3249087" algn="ctr" defTabSz="812271" rtl="0" eaLnBrk="1" fontAlgn="base" hangingPunct="1">
              <a:spcBef>
                <a:spcPct val="0"/>
              </a:spcBef>
              <a:spcAft>
                <a:spcPct val="0"/>
              </a:spcAft>
              <a:defRPr sz="790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9pPr>
          </a:lstStyle>
          <a:p>
            <a:pPr marL="0" marR="0" lvl="0" indent="0" algn="l" defTabSz="81227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60" b="1" i="0" u="none" strike="noStrike" kern="1200" cap="none" spc="0" normalizeH="0" baseline="0" noProof="0">
                <a:ln>
                  <a:noFill/>
                </a:ln>
                <a:solidFill>
                  <a:srgbClr val="006200"/>
                </a:solidFill>
                <a:effectLst/>
                <a:uLnTx/>
                <a:uFillTx/>
                <a:latin typeface="Calibri"/>
                <a:ea typeface="ＭＳ Ｐゴシック" pitchFamily="-65" charset="-128"/>
              </a:rPr>
              <a:t> </a:t>
            </a:r>
            <a:endParaRPr kumimoji="0" lang="en-US" sz="3960" b="1" i="0" u="none" strike="noStrike" kern="1200" cap="none" spc="0" normalizeH="0" baseline="0" noProof="0" dirty="0">
              <a:ln>
                <a:noFill/>
              </a:ln>
              <a:solidFill>
                <a:srgbClr val="006200"/>
              </a:solidFill>
              <a:effectLst/>
              <a:uLnTx/>
              <a:uFillTx/>
              <a:latin typeface="Calibri"/>
              <a:ea typeface="ＭＳ Ｐゴシック" pitchFamily="-65" charset="-128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5"/>
          <a:stretch/>
        </p:blipFill>
        <p:spPr>
          <a:xfrm>
            <a:off x="-167984" y="-17046"/>
            <a:ext cx="11122097" cy="82462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59"/>
          <a:stretch/>
        </p:blipFill>
        <p:spPr>
          <a:xfrm>
            <a:off x="9474544" y="3934619"/>
            <a:ext cx="5155857" cy="4294580"/>
          </a:xfrm>
          <a:prstGeom prst="rect">
            <a:avLst/>
          </a:prstGeom>
        </p:spPr>
      </p:pic>
      <p:pic>
        <p:nvPicPr>
          <p:cNvPr id="7" name="Imagem 14">
            <a:extLst>
              <a:ext uri="{FF2B5EF4-FFF2-40B4-BE49-F238E27FC236}">
                <a16:creationId xmlns:a16="http://schemas.microsoft.com/office/drawing/2014/main" id="{95CDBDC7-0156-4903-BD2D-4717B09F3CA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8" t="11215" r="73665" b="57194"/>
          <a:stretch/>
        </p:blipFill>
        <p:spPr>
          <a:xfrm>
            <a:off x="6583232" y="2252364"/>
            <a:ext cx="3970543" cy="3893339"/>
          </a:xfrm>
          <a:prstGeom prst="ellipse">
            <a:avLst/>
          </a:prstGeom>
          <a:ln w="63500" cap="rnd">
            <a:noFill/>
          </a:ln>
          <a:effectLst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4778" y="402"/>
            <a:ext cx="5245621" cy="3934216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303A1578-3754-4892-86C8-8255AEC8468E}"/>
              </a:ext>
            </a:extLst>
          </p:cNvPr>
          <p:cNvSpPr/>
          <p:nvPr/>
        </p:nvSpPr>
        <p:spPr>
          <a:xfrm>
            <a:off x="7104402" y="1978710"/>
            <a:ext cx="3849711" cy="3848708"/>
          </a:xfrm>
          <a:prstGeom prst="ellipse">
            <a:avLst/>
          </a:prstGeom>
          <a:solidFill>
            <a:srgbClr val="9611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rIns="0" rtlCol="0" anchor="ctr"/>
          <a:lstStyle/>
          <a:p>
            <a:pPr marL="0" marR="0" lvl="0" indent="0" algn="ctr" defTabSz="10959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3600" b="1" spc="270" noProof="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 ĐỘNG </a:t>
            </a:r>
          </a:p>
          <a:p>
            <a:pPr marL="0" marR="0" lvl="0" indent="0" algn="ctr" defTabSz="10959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3600" b="1" spc="270" noProof="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 </a:t>
            </a:r>
            <a:r>
              <a:rPr kumimoji="0" lang="pt-BR" sz="3600" b="1" i="0" u="none" strike="noStrike" kern="1200" cap="none" spc="27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COVID</a:t>
            </a:r>
            <a:endParaRPr kumimoji="0" lang="pt-BR" sz="3600" b="1" i="0" u="none" strike="noStrike" kern="1200" cap="none" spc="27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5651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/>
        </p:nvSpPr>
        <p:spPr>
          <a:xfrm>
            <a:off x="588131" y="1208168"/>
            <a:ext cx="13389425" cy="3177448"/>
          </a:xfrm>
          <a:prstGeom prst="rect">
            <a:avLst/>
          </a:prstGeom>
          <a:noFill/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7315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3"/>
          <p:cNvSpPr>
            <a:spLocks noGrp="1"/>
          </p:cNvSpPr>
          <p:nvPr>
            <p:ph type="title"/>
          </p:nvPr>
        </p:nvSpPr>
        <p:spPr>
          <a:xfrm>
            <a:off x="0" y="402"/>
            <a:ext cx="0" cy="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-1" y="402"/>
            <a:ext cx="41143" cy="0"/>
          </a:xfrm>
        </p:spPr>
        <p:txBody>
          <a:bodyPr/>
          <a:lstStyle>
            <a:lvl1pPr algn="ctr" defTabSz="812271" rtl="0" eaLnBrk="1" fontAlgn="base" hangingPunct="1">
              <a:spcBef>
                <a:spcPct val="0"/>
              </a:spcBef>
              <a:spcAft>
                <a:spcPct val="0"/>
              </a:spcAft>
              <a:defRPr sz="7900" kern="1200">
                <a:solidFill>
                  <a:schemeClr val="tx1"/>
                </a:solidFill>
                <a:latin typeface="+mj-lt"/>
                <a:ea typeface="ＭＳ Ｐゴシック" pitchFamily="-65" charset="-128"/>
                <a:cs typeface="ＭＳ Ｐゴシック" pitchFamily="-110" charset="-128"/>
              </a:defRPr>
            </a:lvl1pPr>
            <a:lvl2pPr algn="ctr" defTabSz="812271" rtl="0" eaLnBrk="1" fontAlgn="base" hangingPunct="1">
              <a:spcBef>
                <a:spcPct val="0"/>
              </a:spcBef>
              <a:spcAft>
                <a:spcPct val="0"/>
              </a:spcAft>
              <a:defRPr sz="7900">
                <a:solidFill>
                  <a:schemeClr val="tx1"/>
                </a:solidFill>
                <a:latin typeface="Arial" pitchFamily="-110" charset="0"/>
                <a:ea typeface="ＭＳ Ｐゴシック" pitchFamily="-65" charset="-128"/>
                <a:cs typeface="ＭＳ Ｐゴシック" pitchFamily="-110" charset="-128"/>
              </a:defRPr>
            </a:lvl2pPr>
            <a:lvl3pPr algn="ctr" defTabSz="812271" rtl="0" eaLnBrk="1" fontAlgn="base" hangingPunct="1">
              <a:spcBef>
                <a:spcPct val="0"/>
              </a:spcBef>
              <a:spcAft>
                <a:spcPct val="0"/>
              </a:spcAft>
              <a:defRPr sz="7900">
                <a:solidFill>
                  <a:schemeClr val="tx1"/>
                </a:solidFill>
                <a:latin typeface="Arial" pitchFamily="-110" charset="0"/>
                <a:ea typeface="ＭＳ Ｐゴシック" pitchFamily="-65" charset="-128"/>
                <a:cs typeface="ＭＳ Ｐゴシック" pitchFamily="-110" charset="-128"/>
              </a:defRPr>
            </a:lvl3pPr>
            <a:lvl4pPr algn="ctr" defTabSz="812271" rtl="0" eaLnBrk="1" fontAlgn="base" hangingPunct="1">
              <a:spcBef>
                <a:spcPct val="0"/>
              </a:spcBef>
              <a:spcAft>
                <a:spcPct val="0"/>
              </a:spcAft>
              <a:defRPr sz="7900">
                <a:solidFill>
                  <a:schemeClr val="tx1"/>
                </a:solidFill>
                <a:latin typeface="Arial" pitchFamily="-110" charset="0"/>
                <a:ea typeface="ＭＳ Ｐゴシック" pitchFamily="-65" charset="-128"/>
                <a:cs typeface="ＭＳ Ｐゴシック" pitchFamily="-110" charset="-128"/>
              </a:defRPr>
            </a:lvl4pPr>
            <a:lvl5pPr algn="ctr" defTabSz="812271" rtl="0" eaLnBrk="1" fontAlgn="base" hangingPunct="1">
              <a:spcBef>
                <a:spcPct val="0"/>
              </a:spcBef>
              <a:spcAft>
                <a:spcPct val="0"/>
              </a:spcAft>
              <a:defRPr sz="7900">
                <a:solidFill>
                  <a:schemeClr val="tx1"/>
                </a:solidFill>
                <a:latin typeface="Arial" pitchFamily="-110" charset="0"/>
                <a:ea typeface="ＭＳ Ｐゴシック" pitchFamily="-65" charset="-128"/>
                <a:cs typeface="ＭＳ Ｐゴシック" pitchFamily="-110" charset="-128"/>
              </a:defRPr>
            </a:lvl5pPr>
            <a:lvl6pPr marL="812271" algn="ctr" defTabSz="812271" rtl="0" eaLnBrk="1" fontAlgn="base" hangingPunct="1">
              <a:spcBef>
                <a:spcPct val="0"/>
              </a:spcBef>
              <a:spcAft>
                <a:spcPct val="0"/>
              </a:spcAft>
              <a:defRPr sz="790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6pPr>
            <a:lvl7pPr marL="1624544" algn="ctr" defTabSz="812271" rtl="0" eaLnBrk="1" fontAlgn="base" hangingPunct="1">
              <a:spcBef>
                <a:spcPct val="0"/>
              </a:spcBef>
              <a:spcAft>
                <a:spcPct val="0"/>
              </a:spcAft>
              <a:defRPr sz="790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7pPr>
            <a:lvl8pPr marL="2436815" algn="ctr" defTabSz="812271" rtl="0" eaLnBrk="1" fontAlgn="base" hangingPunct="1">
              <a:spcBef>
                <a:spcPct val="0"/>
              </a:spcBef>
              <a:spcAft>
                <a:spcPct val="0"/>
              </a:spcAft>
              <a:defRPr sz="790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8pPr>
            <a:lvl9pPr marL="3249087" algn="ctr" defTabSz="812271" rtl="0" eaLnBrk="1" fontAlgn="base" hangingPunct="1">
              <a:spcBef>
                <a:spcPct val="0"/>
              </a:spcBef>
              <a:spcAft>
                <a:spcPct val="0"/>
              </a:spcAft>
              <a:defRPr sz="790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9pPr>
          </a:lstStyle>
          <a:p>
            <a:pPr marL="0" marR="0" lvl="0" indent="0" algn="l" defTabSz="81227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60" b="1" i="0" u="none" strike="noStrike" kern="1200" cap="none" spc="0" normalizeH="0" baseline="0" noProof="0">
                <a:ln>
                  <a:noFill/>
                </a:ln>
                <a:solidFill>
                  <a:srgbClr val="006200"/>
                </a:solidFill>
                <a:effectLst/>
                <a:uLnTx/>
                <a:uFillTx/>
                <a:latin typeface="Calibri"/>
                <a:ea typeface="ＭＳ Ｐゴシック" pitchFamily="-65" charset="-128"/>
              </a:rPr>
              <a:t> </a:t>
            </a:r>
            <a:endParaRPr kumimoji="0" lang="en-US" sz="3960" b="1" i="0" u="none" strike="noStrike" kern="1200" cap="none" spc="0" normalizeH="0" baseline="0" noProof="0" dirty="0">
              <a:ln>
                <a:noFill/>
              </a:ln>
              <a:solidFill>
                <a:srgbClr val="006200"/>
              </a:solidFill>
              <a:effectLst/>
              <a:uLnTx/>
              <a:uFillTx/>
              <a:latin typeface="Calibri"/>
              <a:ea typeface="ＭＳ Ｐゴシック" pitchFamily="-65" charset="-128"/>
            </a:endParaRPr>
          </a:p>
        </p:txBody>
      </p:sp>
      <p:sp>
        <p:nvSpPr>
          <p:cNvPr id="21" name="Slide Number Placeholder 3"/>
          <p:cNvSpPr txBox="1">
            <a:spLocks/>
          </p:cNvSpPr>
          <p:nvPr/>
        </p:nvSpPr>
        <p:spPr>
          <a:xfrm>
            <a:off x="0" y="402"/>
            <a:ext cx="0" cy="0"/>
          </a:xfrm>
        </p:spPr>
        <p:txBody>
          <a:bodyPr/>
          <a:lstStyle>
            <a:defPPr>
              <a:defRPr lang="en-US"/>
            </a:defPPr>
            <a:lvl1pPr marL="0" algn="l" defTabSz="812271" rtl="0" eaLnBrk="1" latinLnBrk="0" hangingPunct="1"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2271" algn="l" defTabSz="812271" rtl="0" eaLnBrk="1" latinLnBrk="0" hangingPunct="1"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4544" algn="l" defTabSz="812271" rtl="0" eaLnBrk="1" latinLnBrk="0" hangingPunct="1"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36815" algn="l" defTabSz="812271" rtl="0" eaLnBrk="1" latinLnBrk="0" hangingPunct="1"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49087" algn="l" defTabSz="812271" rtl="0" eaLnBrk="1" latinLnBrk="0" hangingPunct="1"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61359" algn="l" defTabSz="812271" rtl="0" eaLnBrk="1" latinLnBrk="0" hangingPunct="1"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73631" algn="l" defTabSz="812271" rtl="0" eaLnBrk="1" latinLnBrk="0" hangingPunct="1"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685902" algn="l" defTabSz="812271" rtl="0" eaLnBrk="1" latinLnBrk="0" hangingPunct="1"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498175" algn="l" defTabSz="812271" rtl="0" eaLnBrk="1" latinLnBrk="0" hangingPunct="1"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0971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4E626F-D95F-41FF-A734-30EE4F8F8C29}" type="slidenum">
              <a:rPr kumimoji="0" lang="en-GB" altLang="nl-NL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pPr marL="0" marR="0" lvl="0" indent="0" algn="l" defTabSz="10971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altLang="nl-NL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0" y="402"/>
            <a:ext cx="0" cy="0"/>
          </a:xfrm>
        </p:spPr>
        <p:txBody>
          <a:bodyPr/>
          <a:lstStyle>
            <a:lvl1pPr algn="ctr" defTabSz="812271" rtl="0" eaLnBrk="1" fontAlgn="base" hangingPunct="1">
              <a:spcBef>
                <a:spcPct val="0"/>
              </a:spcBef>
              <a:spcAft>
                <a:spcPct val="0"/>
              </a:spcAft>
              <a:defRPr sz="7900" kern="1200">
                <a:solidFill>
                  <a:schemeClr val="tx1"/>
                </a:solidFill>
                <a:latin typeface="+mj-lt"/>
                <a:ea typeface="ＭＳ Ｐゴシック" pitchFamily="-65" charset="-128"/>
                <a:cs typeface="ＭＳ Ｐゴシック" pitchFamily="-110" charset="-128"/>
              </a:defRPr>
            </a:lvl1pPr>
            <a:lvl2pPr algn="ctr" defTabSz="812271" rtl="0" eaLnBrk="1" fontAlgn="base" hangingPunct="1">
              <a:spcBef>
                <a:spcPct val="0"/>
              </a:spcBef>
              <a:spcAft>
                <a:spcPct val="0"/>
              </a:spcAft>
              <a:defRPr sz="7900">
                <a:solidFill>
                  <a:schemeClr val="tx1"/>
                </a:solidFill>
                <a:latin typeface="Arial" pitchFamily="-110" charset="0"/>
                <a:ea typeface="ＭＳ Ｐゴシック" pitchFamily="-65" charset="-128"/>
                <a:cs typeface="ＭＳ Ｐゴシック" pitchFamily="-110" charset="-128"/>
              </a:defRPr>
            </a:lvl2pPr>
            <a:lvl3pPr algn="ctr" defTabSz="812271" rtl="0" eaLnBrk="1" fontAlgn="base" hangingPunct="1">
              <a:spcBef>
                <a:spcPct val="0"/>
              </a:spcBef>
              <a:spcAft>
                <a:spcPct val="0"/>
              </a:spcAft>
              <a:defRPr sz="7900">
                <a:solidFill>
                  <a:schemeClr val="tx1"/>
                </a:solidFill>
                <a:latin typeface="Arial" pitchFamily="-110" charset="0"/>
                <a:ea typeface="ＭＳ Ｐゴシック" pitchFamily="-65" charset="-128"/>
                <a:cs typeface="ＭＳ Ｐゴシック" pitchFamily="-110" charset="-128"/>
              </a:defRPr>
            </a:lvl3pPr>
            <a:lvl4pPr algn="ctr" defTabSz="812271" rtl="0" eaLnBrk="1" fontAlgn="base" hangingPunct="1">
              <a:spcBef>
                <a:spcPct val="0"/>
              </a:spcBef>
              <a:spcAft>
                <a:spcPct val="0"/>
              </a:spcAft>
              <a:defRPr sz="7900">
                <a:solidFill>
                  <a:schemeClr val="tx1"/>
                </a:solidFill>
                <a:latin typeface="Arial" pitchFamily="-110" charset="0"/>
                <a:ea typeface="ＭＳ Ｐゴシック" pitchFamily="-65" charset="-128"/>
                <a:cs typeface="ＭＳ Ｐゴシック" pitchFamily="-110" charset="-128"/>
              </a:defRPr>
            </a:lvl4pPr>
            <a:lvl5pPr algn="ctr" defTabSz="812271" rtl="0" eaLnBrk="1" fontAlgn="base" hangingPunct="1">
              <a:spcBef>
                <a:spcPct val="0"/>
              </a:spcBef>
              <a:spcAft>
                <a:spcPct val="0"/>
              </a:spcAft>
              <a:defRPr sz="7900">
                <a:solidFill>
                  <a:schemeClr val="tx1"/>
                </a:solidFill>
                <a:latin typeface="Arial" pitchFamily="-110" charset="0"/>
                <a:ea typeface="ＭＳ Ｐゴシック" pitchFamily="-65" charset="-128"/>
                <a:cs typeface="ＭＳ Ｐゴシック" pitchFamily="-110" charset="-128"/>
              </a:defRPr>
            </a:lvl5pPr>
            <a:lvl6pPr marL="812271" algn="ctr" defTabSz="812271" rtl="0" eaLnBrk="1" fontAlgn="base" hangingPunct="1">
              <a:spcBef>
                <a:spcPct val="0"/>
              </a:spcBef>
              <a:spcAft>
                <a:spcPct val="0"/>
              </a:spcAft>
              <a:defRPr sz="790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6pPr>
            <a:lvl7pPr marL="1624544" algn="ctr" defTabSz="812271" rtl="0" eaLnBrk="1" fontAlgn="base" hangingPunct="1">
              <a:spcBef>
                <a:spcPct val="0"/>
              </a:spcBef>
              <a:spcAft>
                <a:spcPct val="0"/>
              </a:spcAft>
              <a:defRPr sz="790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7pPr>
            <a:lvl8pPr marL="2436815" algn="ctr" defTabSz="812271" rtl="0" eaLnBrk="1" fontAlgn="base" hangingPunct="1">
              <a:spcBef>
                <a:spcPct val="0"/>
              </a:spcBef>
              <a:spcAft>
                <a:spcPct val="0"/>
              </a:spcAft>
              <a:defRPr sz="790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8pPr>
            <a:lvl9pPr marL="3249087" algn="ctr" defTabSz="812271" rtl="0" eaLnBrk="1" fontAlgn="base" hangingPunct="1">
              <a:spcBef>
                <a:spcPct val="0"/>
              </a:spcBef>
              <a:spcAft>
                <a:spcPct val="0"/>
              </a:spcAft>
              <a:defRPr sz="790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9pPr>
          </a:lstStyle>
          <a:p>
            <a:pPr marL="0" marR="0" lvl="0" indent="0" algn="ctr" defTabSz="81227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10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itchFamily="-65" charset="-128"/>
              </a:rPr>
              <a:t> </a:t>
            </a:r>
            <a:endParaRPr kumimoji="0" lang="en-US" sz="710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itchFamily="-65" charset="-128"/>
            </a:endParaRPr>
          </a:p>
        </p:txBody>
      </p:sp>
      <p:sp>
        <p:nvSpPr>
          <p:cNvPr id="24" name="Retângulo 119">
            <a:extLst>
              <a:ext uri="{FF2B5EF4-FFF2-40B4-BE49-F238E27FC236}">
                <a16:creationId xmlns:a16="http://schemas.microsoft.com/office/drawing/2014/main" id="{F109B0A3-0FE0-4CBA-89B3-5C72E42B5D0C}"/>
              </a:ext>
            </a:extLst>
          </p:cNvPr>
          <p:cNvSpPr/>
          <p:nvPr/>
        </p:nvSpPr>
        <p:spPr>
          <a:xfrm>
            <a:off x="113712" y="110694"/>
            <a:ext cx="14338264" cy="902276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8226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599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ỦY </a:t>
            </a:r>
            <a:r>
              <a:rPr kumimoji="0" lang="en-US" sz="3599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BAN PHÒNG</a:t>
            </a:r>
            <a:r>
              <a:rPr kumimoji="0" lang="en-US" sz="3599" b="1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COVID</a:t>
            </a:r>
            <a:endParaRPr kumimoji="0" lang="en-GB" sz="3599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4071" y="1441557"/>
            <a:ext cx="1415144" cy="141514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23299" y="3105863"/>
            <a:ext cx="3431414" cy="794058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7315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BAN TỔNG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GIÁM ĐỐC HEINEKEN TOÀN CẦU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5687482" y="3105863"/>
            <a:ext cx="3431414" cy="794058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7315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BAN LÃNH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ĐẠO HEINEKEN KHU VỰC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0436982" y="3105863"/>
            <a:ext cx="3431414" cy="794058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7315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BAN ĐIỀU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HÀNH HEINEKEN VIỆT NAM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8" name="Down Arrow 37"/>
          <p:cNvSpPr/>
          <p:nvPr/>
        </p:nvSpPr>
        <p:spPr>
          <a:xfrm rot="16200000">
            <a:off x="4715816" y="1682027"/>
            <a:ext cx="467711" cy="870861"/>
          </a:xfrm>
          <a:prstGeom prst="downArrow">
            <a:avLst/>
          </a:prstGeom>
          <a:solidFill>
            <a:schemeClr val="accent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7315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Down Arrow 38"/>
          <p:cNvSpPr/>
          <p:nvPr/>
        </p:nvSpPr>
        <p:spPr>
          <a:xfrm rot="16200000">
            <a:off x="9571457" y="1661335"/>
            <a:ext cx="467711" cy="870861"/>
          </a:xfrm>
          <a:prstGeom prst="downArrow">
            <a:avLst/>
          </a:prstGeom>
          <a:solidFill>
            <a:schemeClr val="accent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7315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Down Arrow 39"/>
          <p:cNvSpPr/>
          <p:nvPr/>
        </p:nvSpPr>
        <p:spPr>
          <a:xfrm>
            <a:off x="7282843" y="4503400"/>
            <a:ext cx="467711" cy="870861"/>
          </a:xfrm>
          <a:prstGeom prst="downArrow">
            <a:avLst/>
          </a:prstGeom>
          <a:solidFill>
            <a:schemeClr val="accent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7315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2053" y="1427550"/>
            <a:ext cx="1415144" cy="1415144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0261" y="1427550"/>
            <a:ext cx="1415144" cy="1415144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5077634" y="5489049"/>
            <a:ext cx="4789106" cy="1862048"/>
            <a:chOff x="5077634" y="5489049"/>
            <a:chExt cx="4789106" cy="1862048"/>
          </a:xfrm>
        </p:grpSpPr>
        <p:sp>
          <p:nvSpPr>
            <p:cNvPr id="17" name="TextBox 16"/>
            <p:cNvSpPr txBox="1"/>
            <p:nvPr/>
          </p:nvSpPr>
          <p:spPr>
            <a:xfrm>
              <a:off x="5077634" y="5489049"/>
              <a:ext cx="4789106" cy="1862048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prstDash val="dash"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7315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4159" y="5535346"/>
              <a:ext cx="1477894" cy="1374269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28829" y="5535571"/>
              <a:ext cx="2747848" cy="1336560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5329299" y="6763656"/>
              <a:ext cx="120213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srgbClr val="39419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ĐẢM BẢO AN TOÀN</a:t>
              </a:r>
              <a:endParaRPr lang="en-US" sz="1600" b="1" dirty="0">
                <a:solidFill>
                  <a:srgbClr val="394193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7004440" y="6817642"/>
              <a:ext cx="277223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srgbClr val="034C8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HỖ TRỢ DOANH NGHIỆP</a:t>
              </a:r>
              <a:endParaRPr lang="en-US" sz="1600" b="1" dirty="0">
                <a:solidFill>
                  <a:srgbClr val="034C8D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82977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/>
          <p:cNvSpPr>
            <a:spLocks noGrp="1"/>
          </p:cNvSpPr>
          <p:nvPr>
            <p:ph type="title"/>
          </p:nvPr>
        </p:nvSpPr>
        <p:spPr>
          <a:xfrm>
            <a:off x="0" y="402"/>
            <a:ext cx="0" cy="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-1" y="402"/>
            <a:ext cx="41143" cy="0"/>
          </a:xfrm>
        </p:spPr>
        <p:txBody>
          <a:bodyPr/>
          <a:lstStyle>
            <a:lvl1pPr algn="ctr" defTabSz="812271" rtl="0" eaLnBrk="1" fontAlgn="base" hangingPunct="1">
              <a:spcBef>
                <a:spcPct val="0"/>
              </a:spcBef>
              <a:spcAft>
                <a:spcPct val="0"/>
              </a:spcAft>
              <a:defRPr sz="7900" kern="1200">
                <a:solidFill>
                  <a:schemeClr val="tx1"/>
                </a:solidFill>
                <a:latin typeface="+mj-lt"/>
                <a:ea typeface="ＭＳ Ｐゴシック" pitchFamily="-65" charset="-128"/>
                <a:cs typeface="ＭＳ Ｐゴシック" pitchFamily="-110" charset="-128"/>
              </a:defRPr>
            </a:lvl1pPr>
            <a:lvl2pPr algn="ctr" defTabSz="812271" rtl="0" eaLnBrk="1" fontAlgn="base" hangingPunct="1">
              <a:spcBef>
                <a:spcPct val="0"/>
              </a:spcBef>
              <a:spcAft>
                <a:spcPct val="0"/>
              </a:spcAft>
              <a:defRPr sz="7900">
                <a:solidFill>
                  <a:schemeClr val="tx1"/>
                </a:solidFill>
                <a:latin typeface="Arial" pitchFamily="-110" charset="0"/>
                <a:ea typeface="ＭＳ Ｐゴシック" pitchFamily="-65" charset="-128"/>
                <a:cs typeface="ＭＳ Ｐゴシック" pitchFamily="-110" charset="-128"/>
              </a:defRPr>
            </a:lvl2pPr>
            <a:lvl3pPr algn="ctr" defTabSz="812271" rtl="0" eaLnBrk="1" fontAlgn="base" hangingPunct="1">
              <a:spcBef>
                <a:spcPct val="0"/>
              </a:spcBef>
              <a:spcAft>
                <a:spcPct val="0"/>
              </a:spcAft>
              <a:defRPr sz="7900">
                <a:solidFill>
                  <a:schemeClr val="tx1"/>
                </a:solidFill>
                <a:latin typeface="Arial" pitchFamily="-110" charset="0"/>
                <a:ea typeface="ＭＳ Ｐゴシック" pitchFamily="-65" charset="-128"/>
                <a:cs typeface="ＭＳ Ｐゴシック" pitchFamily="-110" charset="-128"/>
              </a:defRPr>
            </a:lvl3pPr>
            <a:lvl4pPr algn="ctr" defTabSz="812271" rtl="0" eaLnBrk="1" fontAlgn="base" hangingPunct="1">
              <a:spcBef>
                <a:spcPct val="0"/>
              </a:spcBef>
              <a:spcAft>
                <a:spcPct val="0"/>
              </a:spcAft>
              <a:defRPr sz="7900">
                <a:solidFill>
                  <a:schemeClr val="tx1"/>
                </a:solidFill>
                <a:latin typeface="Arial" pitchFamily="-110" charset="0"/>
                <a:ea typeface="ＭＳ Ｐゴシック" pitchFamily="-65" charset="-128"/>
                <a:cs typeface="ＭＳ Ｐゴシック" pitchFamily="-110" charset="-128"/>
              </a:defRPr>
            </a:lvl4pPr>
            <a:lvl5pPr algn="ctr" defTabSz="812271" rtl="0" eaLnBrk="1" fontAlgn="base" hangingPunct="1">
              <a:spcBef>
                <a:spcPct val="0"/>
              </a:spcBef>
              <a:spcAft>
                <a:spcPct val="0"/>
              </a:spcAft>
              <a:defRPr sz="7900">
                <a:solidFill>
                  <a:schemeClr val="tx1"/>
                </a:solidFill>
                <a:latin typeface="Arial" pitchFamily="-110" charset="0"/>
                <a:ea typeface="ＭＳ Ｐゴシック" pitchFamily="-65" charset="-128"/>
                <a:cs typeface="ＭＳ Ｐゴシック" pitchFamily="-110" charset="-128"/>
              </a:defRPr>
            </a:lvl5pPr>
            <a:lvl6pPr marL="812271" algn="ctr" defTabSz="812271" rtl="0" eaLnBrk="1" fontAlgn="base" hangingPunct="1">
              <a:spcBef>
                <a:spcPct val="0"/>
              </a:spcBef>
              <a:spcAft>
                <a:spcPct val="0"/>
              </a:spcAft>
              <a:defRPr sz="790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6pPr>
            <a:lvl7pPr marL="1624544" algn="ctr" defTabSz="812271" rtl="0" eaLnBrk="1" fontAlgn="base" hangingPunct="1">
              <a:spcBef>
                <a:spcPct val="0"/>
              </a:spcBef>
              <a:spcAft>
                <a:spcPct val="0"/>
              </a:spcAft>
              <a:defRPr sz="790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7pPr>
            <a:lvl8pPr marL="2436815" algn="ctr" defTabSz="812271" rtl="0" eaLnBrk="1" fontAlgn="base" hangingPunct="1">
              <a:spcBef>
                <a:spcPct val="0"/>
              </a:spcBef>
              <a:spcAft>
                <a:spcPct val="0"/>
              </a:spcAft>
              <a:defRPr sz="790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8pPr>
            <a:lvl9pPr marL="3249087" algn="ctr" defTabSz="812271" rtl="0" eaLnBrk="1" fontAlgn="base" hangingPunct="1">
              <a:spcBef>
                <a:spcPct val="0"/>
              </a:spcBef>
              <a:spcAft>
                <a:spcPct val="0"/>
              </a:spcAft>
              <a:defRPr sz="790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9pPr>
          </a:lstStyle>
          <a:p>
            <a:pPr marL="0" marR="0" lvl="0" indent="0" algn="l" defTabSz="81227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60" b="1" i="0" u="none" strike="noStrike" kern="1200" cap="none" spc="0" normalizeH="0" baseline="0" noProof="0">
                <a:ln>
                  <a:noFill/>
                </a:ln>
                <a:solidFill>
                  <a:srgbClr val="006200"/>
                </a:solidFill>
                <a:effectLst/>
                <a:uLnTx/>
                <a:uFillTx/>
                <a:latin typeface="Calibri"/>
                <a:ea typeface="ＭＳ Ｐゴシック" pitchFamily="-65" charset="-128"/>
              </a:rPr>
              <a:t> </a:t>
            </a:r>
            <a:endParaRPr kumimoji="0" lang="en-US" sz="3960" b="1" i="0" u="none" strike="noStrike" kern="1200" cap="none" spc="0" normalizeH="0" baseline="0" noProof="0" dirty="0">
              <a:ln>
                <a:noFill/>
              </a:ln>
              <a:solidFill>
                <a:srgbClr val="006200"/>
              </a:solidFill>
              <a:effectLst/>
              <a:uLnTx/>
              <a:uFillTx/>
              <a:latin typeface="Calibri"/>
              <a:ea typeface="ＭＳ Ｐゴシック" pitchFamily="-65" charset="-128"/>
            </a:endParaRPr>
          </a:p>
        </p:txBody>
      </p:sp>
      <p:sp>
        <p:nvSpPr>
          <p:cNvPr id="21" name="Slide Number Placeholder 3"/>
          <p:cNvSpPr txBox="1">
            <a:spLocks/>
          </p:cNvSpPr>
          <p:nvPr/>
        </p:nvSpPr>
        <p:spPr>
          <a:xfrm>
            <a:off x="0" y="402"/>
            <a:ext cx="0" cy="0"/>
          </a:xfrm>
        </p:spPr>
        <p:txBody>
          <a:bodyPr/>
          <a:lstStyle>
            <a:defPPr>
              <a:defRPr lang="en-US"/>
            </a:defPPr>
            <a:lvl1pPr marL="0" algn="l" defTabSz="812271" rtl="0" eaLnBrk="1" latinLnBrk="0" hangingPunct="1"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2271" algn="l" defTabSz="812271" rtl="0" eaLnBrk="1" latinLnBrk="0" hangingPunct="1"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4544" algn="l" defTabSz="812271" rtl="0" eaLnBrk="1" latinLnBrk="0" hangingPunct="1"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36815" algn="l" defTabSz="812271" rtl="0" eaLnBrk="1" latinLnBrk="0" hangingPunct="1"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49087" algn="l" defTabSz="812271" rtl="0" eaLnBrk="1" latinLnBrk="0" hangingPunct="1"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61359" algn="l" defTabSz="812271" rtl="0" eaLnBrk="1" latinLnBrk="0" hangingPunct="1"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73631" algn="l" defTabSz="812271" rtl="0" eaLnBrk="1" latinLnBrk="0" hangingPunct="1"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685902" algn="l" defTabSz="812271" rtl="0" eaLnBrk="1" latinLnBrk="0" hangingPunct="1"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498175" algn="l" defTabSz="812271" rtl="0" eaLnBrk="1" latinLnBrk="0" hangingPunct="1"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0971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4E626F-D95F-41FF-A734-30EE4F8F8C29}" type="slidenum">
              <a:rPr kumimoji="0" lang="en-GB" altLang="nl-NL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pPr marL="0" marR="0" lvl="0" indent="0" algn="l" defTabSz="10971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altLang="nl-NL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0" y="402"/>
            <a:ext cx="0" cy="0"/>
          </a:xfrm>
        </p:spPr>
        <p:txBody>
          <a:bodyPr/>
          <a:lstStyle>
            <a:lvl1pPr algn="ctr" defTabSz="812271" rtl="0" eaLnBrk="1" fontAlgn="base" hangingPunct="1">
              <a:spcBef>
                <a:spcPct val="0"/>
              </a:spcBef>
              <a:spcAft>
                <a:spcPct val="0"/>
              </a:spcAft>
              <a:defRPr sz="7900" kern="1200">
                <a:solidFill>
                  <a:schemeClr val="tx1"/>
                </a:solidFill>
                <a:latin typeface="+mj-lt"/>
                <a:ea typeface="ＭＳ Ｐゴシック" pitchFamily="-65" charset="-128"/>
                <a:cs typeface="ＭＳ Ｐゴシック" pitchFamily="-110" charset="-128"/>
              </a:defRPr>
            </a:lvl1pPr>
            <a:lvl2pPr algn="ctr" defTabSz="812271" rtl="0" eaLnBrk="1" fontAlgn="base" hangingPunct="1">
              <a:spcBef>
                <a:spcPct val="0"/>
              </a:spcBef>
              <a:spcAft>
                <a:spcPct val="0"/>
              </a:spcAft>
              <a:defRPr sz="7900">
                <a:solidFill>
                  <a:schemeClr val="tx1"/>
                </a:solidFill>
                <a:latin typeface="Arial" pitchFamily="-110" charset="0"/>
                <a:ea typeface="ＭＳ Ｐゴシック" pitchFamily="-65" charset="-128"/>
                <a:cs typeface="ＭＳ Ｐゴシック" pitchFamily="-110" charset="-128"/>
              </a:defRPr>
            </a:lvl2pPr>
            <a:lvl3pPr algn="ctr" defTabSz="812271" rtl="0" eaLnBrk="1" fontAlgn="base" hangingPunct="1">
              <a:spcBef>
                <a:spcPct val="0"/>
              </a:spcBef>
              <a:spcAft>
                <a:spcPct val="0"/>
              </a:spcAft>
              <a:defRPr sz="7900">
                <a:solidFill>
                  <a:schemeClr val="tx1"/>
                </a:solidFill>
                <a:latin typeface="Arial" pitchFamily="-110" charset="0"/>
                <a:ea typeface="ＭＳ Ｐゴシック" pitchFamily="-65" charset="-128"/>
                <a:cs typeface="ＭＳ Ｐゴシック" pitchFamily="-110" charset="-128"/>
              </a:defRPr>
            </a:lvl3pPr>
            <a:lvl4pPr algn="ctr" defTabSz="812271" rtl="0" eaLnBrk="1" fontAlgn="base" hangingPunct="1">
              <a:spcBef>
                <a:spcPct val="0"/>
              </a:spcBef>
              <a:spcAft>
                <a:spcPct val="0"/>
              </a:spcAft>
              <a:defRPr sz="7900">
                <a:solidFill>
                  <a:schemeClr val="tx1"/>
                </a:solidFill>
                <a:latin typeface="Arial" pitchFamily="-110" charset="0"/>
                <a:ea typeface="ＭＳ Ｐゴシック" pitchFamily="-65" charset="-128"/>
                <a:cs typeface="ＭＳ Ｐゴシック" pitchFamily="-110" charset="-128"/>
              </a:defRPr>
            </a:lvl4pPr>
            <a:lvl5pPr algn="ctr" defTabSz="812271" rtl="0" eaLnBrk="1" fontAlgn="base" hangingPunct="1">
              <a:spcBef>
                <a:spcPct val="0"/>
              </a:spcBef>
              <a:spcAft>
                <a:spcPct val="0"/>
              </a:spcAft>
              <a:defRPr sz="7900">
                <a:solidFill>
                  <a:schemeClr val="tx1"/>
                </a:solidFill>
                <a:latin typeface="Arial" pitchFamily="-110" charset="0"/>
                <a:ea typeface="ＭＳ Ｐゴシック" pitchFamily="-65" charset="-128"/>
                <a:cs typeface="ＭＳ Ｐゴシック" pitchFamily="-110" charset="-128"/>
              </a:defRPr>
            </a:lvl5pPr>
            <a:lvl6pPr marL="812271" algn="ctr" defTabSz="812271" rtl="0" eaLnBrk="1" fontAlgn="base" hangingPunct="1">
              <a:spcBef>
                <a:spcPct val="0"/>
              </a:spcBef>
              <a:spcAft>
                <a:spcPct val="0"/>
              </a:spcAft>
              <a:defRPr sz="790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6pPr>
            <a:lvl7pPr marL="1624544" algn="ctr" defTabSz="812271" rtl="0" eaLnBrk="1" fontAlgn="base" hangingPunct="1">
              <a:spcBef>
                <a:spcPct val="0"/>
              </a:spcBef>
              <a:spcAft>
                <a:spcPct val="0"/>
              </a:spcAft>
              <a:defRPr sz="790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7pPr>
            <a:lvl8pPr marL="2436815" algn="ctr" defTabSz="812271" rtl="0" eaLnBrk="1" fontAlgn="base" hangingPunct="1">
              <a:spcBef>
                <a:spcPct val="0"/>
              </a:spcBef>
              <a:spcAft>
                <a:spcPct val="0"/>
              </a:spcAft>
              <a:defRPr sz="790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8pPr>
            <a:lvl9pPr marL="3249087" algn="ctr" defTabSz="812271" rtl="0" eaLnBrk="1" fontAlgn="base" hangingPunct="1">
              <a:spcBef>
                <a:spcPct val="0"/>
              </a:spcBef>
              <a:spcAft>
                <a:spcPct val="0"/>
              </a:spcAft>
              <a:defRPr sz="790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9pPr>
          </a:lstStyle>
          <a:p>
            <a:pPr marL="0" marR="0" lvl="0" indent="0" algn="ctr" defTabSz="81227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10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itchFamily="-65" charset="-128"/>
              </a:rPr>
              <a:t> </a:t>
            </a:r>
            <a:endParaRPr kumimoji="0" lang="en-US" sz="710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itchFamily="-65" charset="-128"/>
            </a:endParaRPr>
          </a:p>
        </p:txBody>
      </p:sp>
      <p:sp>
        <p:nvSpPr>
          <p:cNvPr id="24" name="Retângulo 119">
            <a:extLst>
              <a:ext uri="{FF2B5EF4-FFF2-40B4-BE49-F238E27FC236}">
                <a16:creationId xmlns:a16="http://schemas.microsoft.com/office/drawing/2014/main" id="{F109B0A3-0FE0-4CBA-89B3-5C72E42B5D0C}"/>
              </a:ext>
            </a:extLst>
          </p:cNvPr>
          <p:cNvSpPr/>
          <p:nvPr/>
        </p:nvSpPr>
        <p:spPr>
          <a:xfrm>
            <a:off x="113712" y="110694"/>
            <a:ext cx="14338264" cy="902276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8226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99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HỖ</a:t>
            </a:r>
            <a:r>
              <a:rPr kumimoji="0" lang="en-US" sz="3599" b="1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TRỢ  NHÂN VIÊN </a:t>
            </a:r>
            <a:r>
              <a:rPr kumimoji="0" lang="en-US" sz="3599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– TRUYỀN</a:t>
            </a:r>
            <a:r>
              <a:rPr kumimoji="0" lang="en-US" sz="3599" b="1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THÔNG</a:t>
            </a:r>
            <a:endParaRPr kumimoji="0" lang="en-GB" sz="3599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280" y="2148361"/>
            <a:ext cx="2904011" cy="178240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700" y="5142554"/>
            <a:ext cx="1424981" cy="204201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8145" y="2206974"/>
            <a:ext cx="1766939" cy="187027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25059" y="2206974"/>
            <a:ext cx="1827250" cy="1749343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6"/>
          <a:srcRect t="1408" b="1"/>
          <a:stretch/>
        </p:blipFill>
        <p:spPr>
          <a:xfrm>
            <a:off x="4968145" y="5093987"/>
            <a:ext cx="1766939" cy="2090583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56150" y="5093987"/>
            <a:ext cx="1708834" cy="2090583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2" t="8126" r="1666" b="4803"/>
          <a:stretch/>
        </p:blipFill>
        <p:spPr>
          <a:xfrm rot="5400000">
            <a:off x="9773964" y="2325980"/>
            <a:ext cx="2222005" cy="199592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3" t="3707" r="33984"/>
          <a:stretch/>
        </p:blipFill>
        <p:spPr>
          <a:xfrm>
            <a:off x="12072902" y="2239509"/>
            <a:ext cx="1959036" cy="221725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99940" y="1225031"/>
            <a:ext cx="2902351" cy="923330"/>
          </a:xfrm>
          <a:prstGeom prst="rect">
            <a:avLst/>
          </a:prstGeom>
          <a:solidFill>
            <a:srgbClr val="006600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8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7315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01</a:t>
            </a:r>
          </a:p>
          <a:p>
            <a:pPr marL="0" marR="0" lvl="0" indent="0" algn="l" defTabSz="7315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Thông</a:t>
            </a:r>
            <a:r>
              <a:rPr kumimoji="0" lang="en-US" sz="18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điệp</a:t>
            </a:r>
            <a:r>
              <a:rPr kumimoji="0" lang="en-US" sz="18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18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Tổng</a:t>
            </a:r>
            <a:r>
              <a:rPr kumimoji="0" lang="en-US" sz="18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Giám</a:t>
            </a:r>
            <a:r>
              <a:rPr kumimoji="0" lang="en-US" sz="18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Đốc</a:t>
            </a:r>
            <a:r>
              <a:rPr kumimoji="0" lang="en-US" sz="18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Điều</a:t>
            </a:r>
            <a:r>
              <a:rPr kumimoji="0" lang="en-US" sz="18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Hành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799940" y="4127507"/>
            <a:ext cx="2902351" cy="923330"/>
          </a:xfrm>
          <a:prstGeom prst="rect">
            <a:avLst/>
          </a:prstGeom>
          <a:solidFill>
            <a:srgbClr val="006600"/>
          </a:solidFill>
        </p:spPr>
        <p:txBody>
          <a:bodyPr wrap="square" rtlCol="0">
            <a:spAutoFit/>
          </a:bodyPr>
          <a:lstStyle/>
          <a:p>
            <a:pPr marL="0" marR="0" lvl="0" indent="0" algn="l" defTabSz="7315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02</a:t>
            </a:r>
          </a:p>
          <a:p>
            <a:pPr marL="0" marR="0" lvl="0" indent="0" algn="l" defTabSz="7315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Hỏi</a:t>
            </a:r>
            <a:r>
              <a:rPr kumimoji="0" lang="en-US" sz="18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đáp</a:t>
            </a:r>
            <a:r>
              <a:rPr kumimoji="0" lang="en-US" sz="18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với</a:t>
            </a:r>
            <a:r>
              <a:rPr kumimoji="0" lang="en-US" sz="18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Ban </a:t>
            </a:r>
            <a:r>
              <a:rPr kumimoji="0" lang="en-US" sz="18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Điều</a:t>
            </a:r>
            <a:r>
              <a:rPr kumimoji="0" lang="en-US" sz="18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Hành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21345" y="5138726"/>
            <a:ext cx="1480946" cy="2042016"/>
          </a:xfrm>
          <a:prstGeom prst="rect">
            <a:avLst/>
          </a:prstGeom>
        </p:spPr>
      </p:pic>
      <p:sp>
        <p:nvSpPr>
          <p:cNvPr id="47" name="TextBox 46"/>
          <p:cNvSpPr txBox="1"/>
          <p:nvPr/>
        </p:nvSpPr>
        <p:spPr>
          <a:xfrm>
            <a:off x="4968145" y="1225031"/>
            <a:ext cx="3796839" cy="1200329"/>
          </a:xfrm>
          <a:prstGeom prst="rect">
            <a:avLst/>
          </a:prstGeom>
          <a:solidFill>
            <a:srgbClr val="006600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7315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03</a:t>
            </a:r>
          </a:p>
          <a:p>
            <a:pPr marL="0" marR="0" lvl="0" indent="0" algn="l" defTabSz="7315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Nhóm</a:t>
            </a:r>
            <a:r>
              <a:rPr kumimoji="0" lang="en-US" sz="18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tương</a:t>
            </a:r>
            <a:r>
              <a:rPr kumimoji="0" lang="en-US" sz="18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tác</a:t>
            </a:r>
            <a:r>
              <a:rPr kumimoji="0" lang="en-US" sz="18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trực</a:t>
            </a:r>
            <a:r>
              <a:rPr kumimoji="0" lang="en-US" sz="18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tuyến</a:t>
            </a:r>
            <a:r>
              <a:rPr kumimoji="0" lang="en-US" sz="18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trên</a:t>
            </a:r>
            <a:r>
              <a:rPr kumimoji="0" lang="en-US" sz="18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Workplace</a:t>
            </a:r>
            <a:endParaRPr kumimoji="0" lang="en-US" sz="18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7315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4968145" y="4145032"/>
            <a:ext cx="3784164" cy="923330"/>
          </a:xfrm>
          <a:prstGeom prst="rect">
            <a:avLst/>
          </a:prstGeom>
          <a:solidFill>
            <a:srgbClr val="006600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7315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04</a:t>
            </a:r>
          </a:p>
          <a:p>
            <a:r>
              <a:rPr lang="en-US" sz="1800" dirty="0">
                <a:solidFill>
                  <a:prstClr val="white"/>
                </a:solidFill>
              </a:rPr>
              <a:t>Chia </a:t>
            </a:r>
            <a:r>
              <a:rPr lang="en-US" sz="1800" dirty="0" err="1">
                <a:solidFill>
                  <a:prstClr val="white"/>
                </a:solidFill>
              </a:rPr>
              <a:t>sẻ</a:t>
            </a:r>
            <a:r>
              <a:rPr lang="en-US" sz="1800" dirty="0">
                <a:solidFill>
                  <a:prstClr val="white"/>
                </a:solidFill>
              </a:rPr>
              <a:t> </a:t>
            </a:r>
            <a:r>
              <a:rPr lang="en-US" sz="1800" dirty="0" err="1">
                <a:solidFill>
                  <a:prstClr val="white"/>
                </a:solidFill>
              </a:rPr>
              <a:t>mẹo</a:t>
            </a:r>
            <a:r>
              <a:rPr lang="en-US" sz="1800" dirty="0">
                <a:solidFill>
                  <a:prstClr val="white"/>
                </a:solidFill>
              </a:rPr>
              <a:t> an </a:t>
            </a:r>
            <a:r>
              <a:rPr lang="en-US" sz="1800" dirty="0" err="1">
                <a:solidFill>
                  <a:prstClr val="white"/>
                </a:solidFill>
              </a:rPr>
              <a:t>toàn</a:t>
            </a:r>
            <a:r>
              <a:rPr lang="en-US" sz="1800" dirty="0">
                <a:solidFill>
                  <a:prstClr val="white"/>
                </a:solidFill>
              </a:rPr>
              <a:t> </a:t>
            </a:r>
            <a:r>
              <a:rPr lang="en-US" sz="1800" dirty="0" err="1">
                <a:solidFill>
                  <a:prstClr val="white"/>
                </a:solidFill>
              </a:rPr>
              <a:t>trực</a:t>
            </a:r>
            <a:r>
              <a:rPr lang="en-US" sz="1800" dirty="0">
                <a:solidFill>
                  <a:prstClr val="white"/>
                </a:solidFill>
              </a:rPr>
              <a:t> </a:t>
            </a:r>
            <a:r>
              <a:rPr lang="en-US" sz="1800" dirty="0" err="1">
                <a:solidFill>
                  <a:prstClr val="white"/>
                </a:solidFill>
              </a:rPr>
              <a:t>quan</a:t>
            </a:r>
            <a:r>
              <a:rPr lang="en-US" sz="1800" dirty="0">
                <a:solidFill>
                  <a:prstClr val="white"/>
                </a:solidFill>
              </a:rPr>
              <a:t> </a:t>
            </a:r>
            <a:r>
              <a:rPr lang="en-US" sz="1800" dirty="0" err="1">
                <a:solidFill>
                  <a:prstClr val="white"/>
                </a:solidFill>
              </a:rPr>
              <a:t>sinh</a:t>
            </a:r>
            <a:r>
              <a:rPr lang="en-US" sz="1800" dirty="0">
                <a:solidFill>
                  <a:prstClr val="white"/>
                </a:solidFill>
              </a:rPr>
              <a:t> </a:t>
            </a:r>
            <a:r>
              <a:rPr lang="en-US" sz="1800" dirty="0" err="1">
                <a:solidFill>
                  <a:prstClr val="white"/>
                </a:solidFill>
              </a:rPr>
              <a:t>động</a:t>
            </a: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9887008" y="1208116"/>
            <a:ext cx="4168990" cy="923330"/>
          </a:xfrm>
          <a:prstGeom prst="rect">
            <a:avLst/>
          </a:prstGeom>
          <a:solidFill>
            <a:srgbClr val="006600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7315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05</a:t>
            </a:r>
          </a:p>
          <a:p>
            <a:pPr marL="0" marR="0" lvl="0" indent="0" algn="l" defTabSz="7315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Hướng</a:t>
            </a:r>
            <a:r>
              <a:rPr kumimoji="0" lang="en-US" sz="18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dẫn</a:t>
            </a:r>
            <a:r>
              <a:rPr kumimoji="0" lang="en-US" sz="18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an </a:t>
            </a:r>
            <a:r>
              <a:rPr kumimoji="0" lang="en-US" sz="18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toàn</a:t>
            </a:r>
            <a:r>
              <a:rPr kumimoji="0" lang="en-US" sz="18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tại</a:t>
            </a:r>
            <a:r>
              <a:rPr kumimoji="0" lang="en-US" sz="18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18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khu</a:t>
            </a:r>
            <a:r>
              <a:rPr kumimoji="0" lang="en-US" sz="18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vực</a:t>
            </a:r>
            <a:r>
              <a:rPr kumimoji="0" lang="en-US" sz="18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công</a:t>
            </a:r>
            <a:r>
              <a:rPr kumimoji="0" lang="en-US" sz="18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cộng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0469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/>
          <p:cNvSpPr>
            <a:spLocks noGrp="1"/>
          </p:cNvSpPr>
          <p:nvPr>
            <p:ph type="title"/>
          </p:nvPr>
        </p:nvSpPr>
        <p:spPr>
          <a:xfrm>
            <a:off x="0" y="402"/>
            <a:ext cx="0" cy="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-1" y="402"/>
            <a:ext cx="41143" cy="0"/>
          </a:xfrm>
        </p:spPr>
        <p:txBody>
          <a:bodyPr/>
          <a:lstStyle>
            <a:lvl1pPr algn="ctr" defTabSz="812271" rtl="0" eaLnBrk="1" fontAlgn="base" hangingPunct="1">
              <a:spcBef>
                <a:spcPct val="0"/>
              </a:spcBef>
              <a:spcAft>
                <a:spcPct val="0"/>
              </a:spcAft>
              <a:defRPr sz="7900" kern="1200">
                <a:solidFill>
                  <a:schemeClr val="tx1"/>
                </a:solidFill>
                <a:latin typeface="+mj-lt"/>
                <a:ea typeface="ＭＳ Ｐゴシック" pitchFamily="-65" charset="-128"/>
                <a:cs typeface="ＭＳ Ｐゴシック" pitchFamily="-110" charset="-128"/>
              </a:defRPr>
            </a:lvl1pPr>
            <a:lvl2pPr algn="ctr" defTabSz="812271" rtl="0" eaLnBrk="1" fontAlgn="base" hangingPunct="1">
              <a:spcBef>
                <a:spcPct val="0"/>
              </a:spcBef>
              <a:spcAft>
                <a:spcPct val="0"/>
              </a:spcAft>
              <a:defRPr sz="7900">
                <a:solidFill>
                  <a:schemeClr val="tx1"/>
                </a:solidFill>
                <a:latin typeface="Arial" pitchFamily="-110" charset="0"/>
                <a:ea typeface="ＭＳ Ｐゴシック" pitchFamily="-65" charset="-128"/>
                <a:cs typeface="ＭＳ Ｐゴシック" pitchFamily="-110" charset="-128"/>
              </a:defRPr>
            </a:lvl2pPr>
            <a:lvl3pPr algn="ctr" defTabSz="812271" rtl="0" eaLnBrk="1" fontAlgn="base" hangingPunct="1">
              <a:spcBef>
                <a:spcPct val="0"/>
              </a:spcBef>
              <a:spcAft>
                <a:spcPct val="0"/>
              </a:spcAft>
              <a:defRPr sz="7900">
                <a:solidFill>
                  <a:schemeClr val="tx1"/>
                </a:solidFill>
                <a:latin typeface="Arial" pitchFamily="-110" charset="0"/>
                <a:ea typeface="ＭＳ Ｐゴシック" pitchFamily="-65" charset="-128"/>
                <a:cs typeface="ＭＳ Ｐゴシック" pitchFamily="-110" charset="-128"/>
              </a:defRPr>
            </a:lvl3pPr>
            <a:lvl4pPr algn="ctr" defTabSz="812271" rtl="0" eaLnBrk="1" fontAlgn="base" hangingPunct="1">
              <a:spcBef>
                <a:spcPct val="0"/>
              </a:spcBef>
              <a:spcAft>
                <a:spcPct val="0"/>
              </a:spcAft>
              <a:defRPr sz="7900">
                <a:solidFill>
                  <a:schemeClr val="tx1"/>
                </a:solidFill>
                <a:latin typeface="Arial" pitchFamily="-110" charset="0"/>
                <a:ea typeface="ＭＳ Ｐゴシック" pitchFamily="-65" charset="-128"/>
                <a:cs typeface="ＭＳ Ｐゴシック" pitchFamily="-110" charset="-128"/>
              </a:defRPr>
            </a:lvl4pPr>
            <a:lvl5pPr algn="ctr" defTabSz="812271" rtl="0" eaLnBrk="1" fontAlgn="base" hangingPunct="1">
              <a:spcBef>
                <a:spcPct val="0"/>
              </a:spcBef>
              <a:spcAft>
                <a:spcPct val="0"/>
              </a:spcAft>
              <a:defRPr sz="7900">
                <a:solidFill>
                  <a:schemeClr val="tx1"/>
                </a:solidFill>
                <a:latin typeface="Arial" pitchFamily="-110" charset="0"/>
                <a:ea typeface="ＭＳ Ｐゴシック" pitchFamily="-65" charset="-128"/>
                <a:cs typeface="ＭＳ Ｐゴシック" pitchFamily="-110" charset="-128"/>
              </a:defRPr>
            </a:lvl5pPr>
            <a:lvl6pPr marL="812271" algn="ctr" defTabSz="812271" rtl="0" eaLnBrk="1" fontAlgn="base" hangingPunct="1">
              <a:spcBef>
                <a:spcPct val="0"/>
              </a:spcBef>
              <a:spcAft>
                <a:spcPct val="0"/>
              </a:spcAft>
              <a:defRPr sz="790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6pPr>
            <a:lvl7pPr marL="1624544" algn="ctr" defTabSz="812271" rtl="0" eaLnBrk="1" fontAlgn="base" hangingPunct="1">
              <a:spcBef>
                <a:spcPct val="0"/>
              </a:spcBef>
              <a:spcAft>
                <a:spcPct val="0"/>
              </a:spcAft>
              <a:defRPr sz="790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7pPr>
            <a:lvl8pPr marL="2436815" algn="ctr" defTabSz="812271" rtl="0" eaLnBrk="1" fontAlgn="base" hangingPunct="1">
              <a:spcBef>
                <a:spcPct val="0"/>
              </a:spcBef>
              <a:spcAft>
                <a:spcPct val="0"/>
              </a:spcAft>
              <a:defRPr sz="790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8pPr>
            <a:lvl9pPr marL="3249087" algn="ctr" defTabSz="812271" rtl="0" eaLnBrk="1" fontAlgn="base" hangingPunct="1">
              <a:spcBef>
                <a:spcPct val="0"/>
              </a:spcBef>
              <a:spcAft>
                <a:spcPct val="0"/>
              </a:spcAft>
              <a:defRPr sz="790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9pPr>
          </a:lstStyle>
          <a:p>
            <a:pPr algn="l"/>
            <a:r>
              <a:rPr lang="en-US" sz="3960" b="1">
                <a:solidFill>
                  <a:srgbClr val="006200"/>
                </a:solidFill>
              </a:rPr>
              <a:t> </a:t>
            </a:r>
            <a:endParaRPr lang="en-US" sz="3960" b="1" dirty="0">
              <a:solidFill>
                <a:srgbClr val="006200"/>
              </a:solidFill>
            </a:endParaRPr>
          </a:p>
        </p:txBody>
      </p:sp>
      <p:sp>
        <p:nvSpPr>
          <p:cNvPr id="21" name="Slide Number Placeholder 3"/>
          <p:cNvSpPr txBox="1">
            <a:spLocks/>
          </p:cNvSpPr>
          <p:nvPr/>
        </p:nvSpPr>
        <p:spPr>
          <a:xfrm>
            <a:off x="0" y="402"/>
            <a:ext cx="0" cy="0"/>
          </a:xfrm>
        </p:spPr>
        <p:txBody>
          <a:bodyPr/>
          <a:lstStyle>
            <a:defPPr>
              <a:defRPr lang="en-US"/>
            </a:defPPr>
            <a:lvl1pPr marL="0" algn="l" defTabSz="812271" rtl="0" eaLnBrk="1" latinLnBrk="0" hangingPunct="1"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2271" algn="l" defTabSz="812271" rtl="0" eaLnBrk="1" latinLnBrk="0" hangingPunct="1"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4544" algn="l" defTabSz="812271" rtl="0" eaLnBrk="1" latinLnBrk="0" hangingPunct="1"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36815" algn="l" defTabSz="812271" rtl="0" eaLnBrk="1" latinLnBrk="0" hangingPunct="1"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49087" algn="l" defTabSz="812271" rtl="0" eaLnBrk="1" latinLnBrk="0" hangingPunct="1"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61359" algn="l" defTabSz="812271" rtl="0" eaLnBrk="1" latinLnBrk="0" hangingPunct="1"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73631" algn="l" defTabSz="812271" rtl="0" eaLnBrk="1" latinLnBrk="0" hangingPunct="1"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685902" algn="l" defTabSz="812271" rtl="0" eaLnBrk="1" latinLnBrk="0" hangingPunct="1"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498175" algn="l" defTabSz="812271" rtl="0" eaLnBrk="1" latinLnBrk="0" hangingPunct="1"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097107">
              <a:defRPr/>
            </a:pPr>
            <a:fld id="{284E626F-D95F-41FF-A734-30EE4F8F8C29}" type="slidenum">
              <a:rPr lang="en-GB" altLang="nl-NL" sz="120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pPr defTabSz="1097107">
                <a:defRPr/>
              </a:pPr>
              <a:t>12</a:t>
            </a:fld>
            <a:endParaRPr lang="en-GB" altLang="nl-NL" sz="120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0" y="402"/>
            <a:ext cx="0" cy="0"/>
          </a:xfrm>
        </p:spPr>
        <p:txBody>
          <a:bodyPr/>
          <a:lstStyle>
            <a:lvl1pPr algn="ctr" defTabSz="812271" rtl="0" eaLnBrk="1" fontAlgn="base" hangingPunct="1">
              <a:spcBef>
                <a:spcPct val="0"/>
              </a:spcBef>
              <a:spcAft>
                <a:spcPct val="0"/>
              </a:spcAft>
              <a:defRPr sz="7900" kern="1200">
                <a:solidFill>
                  <a:schemeClr val="tx1"/>
                </a:solidFill>
                <a:latin typeface="+mj-lt"/>
                <a:ea typeface="ＭＳ Ｐゴシック" pitchFamily="-65" charset="-128"/>
                <a:cs typeface="ＭＳ Ｐゴシック" pitchFamily="-110" charset="-128"/>
              </a:defRPr>
            </a:lvl1pPr>
            <a:lvl2pPr algn="ctr" defTabSz="812271" rtl="0" eaLnBrk="1" fontAlgn="base" hangingPunct="1">
              <a:spcBef>
                <a:spcPct val="0"/>
              </a:spcBef>
              <a:spcAft>
                <a:spcPct val="0"/>
              </a:spcAft>
              <a:defRPr sz="7900">
                <a:solidFill>
                  <a:schemeClr val="tx1"/>
                </a:solidFill>
                <a:latin typeface="Arial" pitchFamily="-110" charset="0"/>
                <a:ea typeface="ＭＳ Ｐゴシック" pitchFamily="-65" charset="-128"/>
                <a:cs typeface="ＭＳ Ｐゴシック" pitchFamily="-110" charset="-128"/>
              </a:defRPr>
            </a:lvl2pPr>
            <a:lvl3pPr algn="ctr" defTabSz="812271" rtl="0" eaLnBrk="1" fontAlgn="base" hangingPunct="1">
              <a:spcBef>
                <a:spcPct val="0"/>
              </a:spcBef>
              <a:spcAft>
                <a:spcPct val="0"/>
              </a:spcAft>
              <a:defRPr sz="7900">
                <a:solidFill>
                  <a:schemeClr val="tx1"/>
                </a:solidFill>
                <a:latin typeface="Arial" pitchFamily="-110" charset="0"/>
                <a:ea typeface="ＭＳ Ｐゴシック" pitchFamily="-65" charset="-128"/>
                <a:cs typeface="ＭＳ Ｐゴシック" pitchFamily="-110" charset="-128"/>
              </a:defRPr>
            </a:lvl3pPr>
            <a:lvl4pPr algn="ctr" defTabSz="812271" rtl="0" eaLnBrk="1" fontAlgn="base" hangingPunct="1">
              <a:spcBef>
                <a:spcPct val="0"/>
              </a:spcBef>
              <a:spcAft>
                <a:spcPct val="0"/>
              </a:spcAft>
              <a:defRPr sz="7900">
                <a:solidFill>
                  <a:schemeClr val="tx1"/>
                </a:solidFill>
                <a:latin typeface="Arial" pitchFamily="-110" charset="0"/>
                <a:ea typeface="ＭＳ Ｐゴシック" pitchFamily="-65" charset="-128"/>
                <a:cs typeface="ＭＳ Ｐゴシック" pitchFamily="-110" charset="-128"/>
              </a:defRPr>
            </a:lvl4pPr>
            <a:lvl5pPr algn="ctr" defTabSz="812271" rtl="0" eaLnBrk="1" fontAlgn="base" hangingPunct="1">
              <a:spcBef>
                <a:spcPct val="0"/>
              </a:spcBef>
              <a:spcAft>
                <a:spcPct val="0"/>
              </a:spcAft>
              <a:defRPr sz="7900">
                <a:solidFill>
                  <a:schemeClr val="tx1"/>
                </a:solidFill>
                <a:latin typeface="Arial" pitchFamily="-110" charset="0"/>
                <a:ea typeface="ＭＳ Ｐゴシック" pitchFamily="-65" charset="-128"/>
                <a:cs typeface="ＭＳ Ｐゴシック" pitchFamily="-110" charset="-128"/>
              </a:defRPr>
            </a:lvl5pPr>
            <a:lvl6pPr marL="812271" algn="ctr" defTabSz="812271" rtl="0" eaLnBrk="1" fontAlgn="base" hangingPunct="1">
              <a:spcBef>
                <a:spcPct val="0"/>
              </a:spcBef>
              <a:spcAft>
                <a:spcPct val="0"/>
              </a:spcAft>
              <a:defRPr sz="790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6pPr>
            <a:lvl7pPr marL="1624544" algn="ctr" defTabSz="812271" rtl="0" eaLnBrk="1" fontAlgn="base" hangingPunct="1">
              <a:spcBef>
                <a:spcPct val="0"/>
              </a:spcBef>
              <a:spcAft>
                <a:spcPct val="0"/>
              </a:spcAft>
              <a:defRPr sz="790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7pPr>
            <a:lvl8pPr marL="2436815" algn="ctr" defTabSz="812271" rtl="0" eaLnBrk="1" fontAlgn="base" hangingPunct="1">
              <a:spcBef>
                <a:spcPct val="0"/>
              </a:spcBef>
              <a:spcAft>
                <a:spcPct val="0"/>
              </a:spcAft>
              <a:defRPr sz="790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8pPr>
            <a:lvl9pPr marL="3249087" algn="ctr" defTabSz="812271" rtl="0" eaLnBrk="1" fontAlgn="base" hangingPunct="1">
              <a:spcBef>
                <a:spcPct val="0"/>
              </a:spcBef>
              <a:spcAft>
                <a:spcPct val="0"/>
              </a:spcAft>
              <a:defRPr sz="790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9pPr>
          </a:lstStyle>
          <a:p>
            <a:r>
              <a:rPr lang="en-US" sz="7109"/>
              <a:t> </a:t>
            </a:r>
            <a:endParaRPr lang="en-US" sz="7109" dirty="0"/>
          </a:p>
        </p:txBody>
      </p:sp>
      <p:sp>
        <p:nvSpPr>
          <p:cNvPr id="24" name="Retângulo 119">
            <a:extLst>
              <a:ext uri="{FF2B5EF4-FFF2-40B4-BE49-F238E27FC236}">
                <a16:creationId xmlns:a16="http://schemas.microsoft.com/office/drawing/2014/main" id="{F109B0A3-0FE0-4CBA-89B3-5C72E42B5D0C}"/>
              </a:ext>
            </a:extLst>
          </p:cNvPr>
          <p:cNvSpPr/>
          <p:nvPr/>
        </p:nvSpPr>
        <p:spPr>
          <a:xfrm>
            <a:off x="219565" y="110694"/>
            <a:ext cx="14338264" cy="902276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22604">
              <a:defRPr/>
            </a:pPr>
            <a:r>
              <a:rPr lang="vi-VN" sz="3599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HỖ TRỢ </a:t>
            </a:r>
            <a:r>
              <a:rPr lang="en-US" sz="3599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 VIÊN – TUÂN THỦ AN TOÀN</a:t>
            </a:r>
            <a:endParaRPr lang="en-GB" sz="3599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30"/>
          <a:stretch/>
        </p:blipFill>
        <p:spPr>
          <a:xfrm>
            <a:off x="493425" y="2002812"/>
            <a:ext cx="3008914" cy="210707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82" b="7879"/>
          <a:stretch/>
        </p:blipFill>
        <p:spPr>
          <a:xfrm>
            <a:off x="3883361" y="2002811"/>
            <a:ext cx="2138621" cy="210837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27" b="12272"/>
          <a:stretch/>
        </p:blipFill>
        <p:spPr>
          <a:xfrm>
            <a:off x="3696335" y="4963660"/>
            <a:ext cx="2777506" cy="222200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24" r="17688" b="10622"/>
          <a:stretch/>
        </p:blipFill>
        <p:spPr>
          <a:xfrm>
            <a:off x="8801724" y="2042262"/>
            <a:ext cx="3718768" cy="2092236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 bwMode="auto">
          <a:xfrm>
            <a:off x="493425" y="1371334"/>
            <a:ext cx="3008914" cy="427241"/>
          </a:xfrm>
          <a:prstGeom prst="rect">
            <a:avLst/>
          </a:prstGeom>
          <a:solidFill>
            <a:srgbClr val="0062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defTabSz="822851" fontAlgn="base">
              <a:spcBef>
                <a:spcPct val="0"/>
              </a:spcBef>
              <a:spcAft>
                <a:spcPct val="0"/>
              </a:spcAft>
            </a:pPr>
            <a:r>
              <a:rPr lang="en-US" sz="1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1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1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tại</a:t>
            </a:r>
            <a:r>
              <a:rPr lang="en-US" sz="1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endParaRPr lang="en-US" sz="1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30" t="7116" r="16970" b="9853"/>
          <a:stretch/>
        </p:blipFill>
        <p:spPr>
          <a:xfrm rot="5400000">
            <a:off x="6235118" y="1876951"/>
            <a:ext cx="2092235" cy="2368895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 bwMode="auto">
          <a:xfrm>
            <a:off x="3883361" y="1371334"/>
            <a:ext cx="4582322" cy="529595"/>
          </a:xfrm>
          <a:prstGeom prst="rect">
            <a:avLst/>
          </a:prstGeom>
          <a:solidFill>
            <a:srgbClr val="0062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 defTabSz="822851" fontAlgn="base">
              <a:spcBef>
                <a:spcPct val="0"/>
              </a:spcBef>
              <a:spcAft>
                <a:spcPct val="0"/>
              </a:spcAft>
            </a:pPr>
            <a:r>
              <a:rPr lang="en-US" sz="1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Cung</a:t>
            </a:r>
            <a:r>
              <a:rPr lang="en-US" sz="1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cấp</a:t>
            </a:r>
            <a:r>
              <a:rPr lang="en-US" sz="1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khẩu</a:t>
            </a:r>
            <a:r>
              <a:rPr lang="en-US" sz="1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1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1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rửa</a:t>
            </a:r>
            <a:r>
              <a:rPr lang="en-US" sz="1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lang="en-US" sz="1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&amp; </a:t>
            </a:r>
            <a:r>
              <a:rPr lang="en-US" sz="1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khăn</a:t>
            </a:r>
            <a:r>
              <a:rPr lang="en-US" sz="1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giấy</a:t>
            </a:r>
            <a:r>
              <a:rPr lang="en-US" sz="1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diệt</a:t>
            </a:r>
            <a:r>
              <a:rPr lang="en-US" sz="1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khuẩn</a:t>
            </a:r>
            <a:endParaRPr lang="en-US" sz="1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ectangle 29"/>
          <p:cNvSpPr/>
          <p:nvPr/>
        </p:nvSpPr>
        <p:spPr bwMode="auto">
          <a:xfrm>
            <a:off x="8801726" y="1371334"/>
            <a:ext cx="5431926" cy="399844"/>
          </a:xfrm>
          <a:prstGeom prst="rect">
            <a:avLst/>
          </a:prstGeom>
          <a:solidFill>
            <a:srgbClr val="0062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defTabSz="822851" fontAlgn="base">
              <a:spcBef>
                <a:spcPct val="0"/>
              </a:spcBef>
              <a:spcAft>
                <a:spcPct val="0"/>
              </a:spcAft>
            </a:pPr>
            <a:r>
              <a:rPr lang="en-US" sz="1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Kiểm</a:t>
            </a:r>
            <a:r>
              <a:rPr lang="en-US" sz="1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</a:t>
            </a:r>
            <a:r>
              <a:rPr lang="en-US" sz="1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1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nhiệt</a:t>
            </a:r>
            <a:endParaRPr lang="en-US" sz="1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ectangle 30"/>
          <p:cNvSpPr/>
          <p:nvPr/>
        </p:nvSpPr>
        <p:spPr bwMode="auto">
          <a:xfrm>
            <a:off x="493425" y="4405582"/>
            <a:ext cx="9033402" cy="388150"/>
          </a:xfrm>
          <a:prstGeom prst="rect">
            <a:avLst/>
          </a:prstGeom>
          <a:solidFill>
            <a:srgbClr val="0062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defTabSz="822851" fontAlgn="base">
              <a:spcBef>
                <a:spcPct val="0"/>
              </a:spcBef>
              <a:spcAft>
                <a:spcPct val="0"/>
              </a:spcAft>
            </a:pPr>
            <a:r>
              <a:rPr lang="en-US" sz="1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Giãn</a:t>
            </a:r>
            <a:r>
              <a:rPr lang="en-US" sz="1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1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xã</a:t>
            </a:r>
            <a:r>
              <a:rPr lang="en-US" sz="1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hội</a:t>
            </a:r>
            <a:endParaRPr lang="en-US" sz="1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6" t="10606" r="4049"/>
          <a:stretch/>
        </p:blipFill>
        <p:spPr>
          <a:xfrm>
            <a:off x="474068" y="4957318"/>
            <a:ext cx="3107099" cy="2228348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9010" y="4971208"/>
            <a:ext cx="2937818" cy="2203363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86"/>
          <a:stretch/>
        </p:blipFill>
        <p:spPr>
          <a:xfrm>
            <a:off x="12578218" y="2021353"/>
            <a:ext cx="1655435" cy="2086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539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/>
          <p:cNvSpPr>
            <a:spLocks noGrp="1"/>
          </p:cNvSpPr>
          <p:nvPr>
            <p:ph type="title"/>
          </p:nvPr>
        </p:nvSpPr>
        <p:spPr>
          <a:xfrm>
            <a:off x="0" y="402"/>
            <a:ext cx="0" cy="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-1" y="402"/>
            <a:ext cx="41143" cy="0"/>
          </a:xfrm>
        </p:spPr>
        <p:txBody>
          <a:bodyPr/>
          <a:lstStyle>
            <a:lvl1pPr algn="ctr" defTabSz="812271" rtl="0" eaLnBrk="1" fontAlgn="base" hangingPunct="1">
              <a:spcBef>
                <a:spcPct val="0"/>
              </a:spcBef>
              <a:spcAft>
                <a:spcPct val="0"/>
              </a:spcAft>
              <a:defRPr sz="7900" kern="1200">
                <a:solidFill>
                  <a:schemeClr val="tx1"/>
                </a:solidFill>
                <a:latin typeface="+mj-lt"/>
                <a:ea typeface="ＭＳ Ｐゴシック" pitchFamily="-65" charset="-128"/>
                <a:cs typeface="ＭＳ Ｐゴシック" pitchFamily="-110" charset="-128"/>
              </a:defRPr>
            </a:lvl1pPr>
            <a:lvl2pPr algn="ctr" defTabSz="812271" rtl="0" eaLnBrk="1" fontAlgn="base" hangingPunct="1">
              <a:spcBef>
                <a:spcPct val="0"/>
              </a:spcBef>
              <a:spcAft>
                <a:spcPct val="0"/>
              </a:spcAft>
              <a:defRPr sz="7900">
                <a:solidFill>
                  <a:schemeClr val="tx1"/>
                </a:solidFill>
                <a:latin typeface="Arial" pitchFamily="-110" charset="0"/>
                <a:ea typeface="ＭＳ Ｐゴシック" pitchFamily="-65" charset="-128"/>
                <a:cs typeface="ＭＳ Ｐゴシック" pitchFamily="-110" charset="-128"/>
              </a:defRPr>
            </a:lvl2pPr>
            <a:lvl3pPr algn="ctr" defTabSz="812271" rtl="0" eaLnBrk="1" fontAlgn="base" hangingPunct="1">
              <a:spcBef>
                <a:spcPct val="0"/>
              </a:spcBef>
              <a:spcAft>
                <a:spcPct val="0"/>
              </a:spcAft>
              <a:defRPr sz="7900">
                <a:solidFill>
                  <a:schemeClr val="tx1"/>
                </a:solidFill>
                <a:latin typeface="Arial" pitchFamily="-110" charset="0"/>
                <a:ea typeface="ＭＳ Ｐゴシック" pitchFamily="-65" charset="-128"/>
                <a:cs typeface="ＭＳ Ｐゴシック" pitchFamily="-110" charset="-128"/>
              </a:defRPr>
            </a:lvl3pPr>
            <a:lvl4pPr algn="ctr" defTabSz="812271" rtl="0" eaLnBrk="1" fontAlgn="base" hangingPunct="1">
              <a:spcBef>
                <a:spcPct val="0"/>
              </a:spcBef>
              <a:spcAft>
                <a:spcPct val="0"/>
              </a:spcAft>
              <a:defRPr sz="7900">
                <a:solidFill>
                  <a:schemeClr val="tx1"/>
                </a:solidFill>
                <a:latin typeface="Arial" pitchFamily="-110" charset="0"/>
                <a:ea typeface="ＭＳ Ｐゴシック" pitchFamily="-65" charset="-128"/>
                <a:cs typeface="ＭＳ Ｐゴシック" pitchFamily="-110" charset="-128"/>
              </a:defRPr>
            </a:lvl4pPr>
            <a:lvl5pPr algn="ctr" defTabSz="812271" rtl="0" eaLnBrk="1" fontAlgn="base" hangingPunct="1">
              <a:spcBef>
                <a:spcPct val="0"/>
              </a:spcBef>
              <a:spcAft>
                <a:spcPct val="0"/>
              </a:spcAft>
              <a:defRPr sz="7900">
                <a:solidFill>
                  <a:schemeClr val="tx1"/>
                </a:solidFill>
                <a:latin typeface="Arial" pitchFamily="-110" charset="0"/>
                <a:ea typeface="ＭＳ Ｐゴシック" pitchFamily="-65" charset="-128"/>
                <a:cs typeface="ＭＳ Ｐゴシック" pitchFamily="-110" charset="-128"/>
              </a:defRPr>
            </a:lvl5pPr>
            <a:lvl6pPr marL="812271" algn="ctr" defTabSz="812271" rtl="0" eaLnBrk="1" fontAlgn="base" hangingPunct="1">
              <a:spcBef>
                <a:spcPct val="0"/>
              </a:spcBef>
              <a:spcAft>
                <a:spcPct val="0"/>
              </a:spcAft>
              <a:defRPr sz="790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6pPr>
            <a:lvl7pPr marL="1624544" algn="ctr" defTabSz="812271" rtl="0" eaLnBrk="1" fontAlgn="base" hangingPunct="1">
              <a:spcBef>
                <a:spcPct val="0"/>
              </a:spcBef>
              <a:spcAft>
                <a:spcPct val="0"/>
              </a:spcAft>
              <a:defRPr sz="790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7pPr>
            <a:lvl8pPr marL="2436815" algn="ctr" defTabSz="812271" rtl="0" eaLnBrk="1" fontAlgn="base" hangingPunct="1">
              <a:spcBef>
                <a:spcPct val="0"/>
              </a:spcBef>
              <a:spcAft>
                <a:spcPct val="0"/>
              </a:spcAft>
              <a:defRPr sz="790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8pPr>
            <a:lvl9pPr marL="3249087" algn="ctr" defTabSz="812271" rtl="0" eaLnBrk="1" fontAlgn="base" hangingPunct="1">
              <a:spcBef>
                <a:spcPct val="0"/>
              </a:spcBef>
              <a:spcAft>
                <a:spcPct val="0"/>
              </a:spcAft>
              <a:defRPr sz="790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9pPr>
          </a:lstStyle>
          <a:p>
            <a:pPr algn="l"/>
            <a:r>
              <a:rPr lang="en-US" sz="3960" b="1">
                <a:solidFill>
                  <a:srgbClr val="006200"/>
                </a:solidFill>
              </a:rPr>
              <a:t> </a:t>
            </a:r>
            <a:endParaRPr lang="en-US" sz="3960" b="1" dirty="0">
              <a:solidFill>
                <a:srgbClr val="006200"/>
              </a:solidFill>
            </a:endParaRPr>
          </a:p>
        </p:txBody>
      </p:sp>
      <p:sp>
        <p:nvSpPr>
          <p:cNvPr id="21" name="Slide Number Placeholder 3"/>
          <p:cNvSpPr txBox="1">
            <a:spLocks/>
          </p:cNvSpPr>
          <p:nvPr/>
        </p:nvSpPr>
        <p:spPr>
          <a:xfrm>
            <a:off x="0" y="402"/>
            <a:ext cx="0" cy="0"/>
          </a:xfrm>
        </p:spPr>
        <p:txBody>
          <a:bodyPr/>
          <a:lstStyle>
            <a:defPPr>
              <a:defRPr lang="en-US"/>
            </a:defPPr>
            <a:lvl1pPr marL="0" algn="l" defTabSz="812271" rtl="0" eaLnBrk="1" latinLnBrk="0" hangingPunct="1"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2271" algn="l" defTabSz="812271" rtl="0" eaLnBrk="1" latinLnBrk="0" hangingPunct="1"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4544" algn="l" defTabSz="812271" rtl="0" eaLnBrk="1" latinLnBrk="0" hangingPunct="1"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36815" algn="l" defTabSz="812271" rtl="0" eaLnBrk="1" latinLnBrk="0" hangingPunct="1"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49087" algn="l" defTabSz="812271" rtl="0" eaLnBrk="1" latinLnBrk="0" hangingPunct="1"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61359" algn="l" defTabSz="812271" rtl="0" eaLnBrk="1" latinLnBrk="0" hangingPunct="1"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73631" algn="l" defTabSz="812271" rtl="0" eaLnBrk="1" latinLnBrk="0" hangingPunct="1"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685902" algn="l" defTabSz="812271" rtl="0" eaLnBrk="1" latinLnBrk="0" hangingPunct="1"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498175" algn="l" defTabSz="812271" rtl="0" eaLnBrk="1" latinLnBrk="0" hangingPunct="1"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097107">
              <a:defRPr/>
            </a:pPr>
            <a:fld id="{284E626F-D95F-41FF-A734-30EE4F8F8C29}" type="slidenum">
              <a:rPr lang="en-GB" altLang="nl-NL" sz="120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pPr defTabSz="1097107">
                <a:defRPr/>
              </a:pPr>
              <a:t>13</a:t>
            </a:fld>
            <a:endParaRPr lang="en-GB" altLang="nl-NL" sz="120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0" y="402"/>
            <a:ext cx="0" cy="0"/>
          </a:xfrm>
        </p:spPr>
        <p:txBody>
          <a:bodyPr/>
          <a:lstStyle>
            <a:lvl1pPr algn="ctr" defTabSz="812271" rtl="0" eaLnBrk="1" fontAlgn="base" hangingPunct="1">
              <a:spcBef>
                <a:spcPct val="0"/>
              </a:spcBef>
              <a:spcAft>
                <a:spcPct val="0"/>
              </a:spcAft>
              <a:defRPr sz="7900" kern="1200">
                <a:solidFill>
                  <a:schemeClr val="tx1"/>
                </a:solidFill>
                <a:latin typeface="+mj-lt"/>
                <a:ea typeface="ＭＳ Ｐゴシック" pitchFamily="-65" charset="-128"/>
                <a:cs typeface="ＭＳ Ｐゴシック" pitchFamily="-110" charset="-128"/>
              </a:defRPr>
            </a:lvl1pPr>
            <a:lvl2pPr algn="ctr" defTabSz="812271" rtl="0" eaLnBrk="1" fontAlgn="base" hangingPunct="1">
              <a:spcBef>
                <a:spcPct val="0"/>
              </a:spcBef>
              <a:spcAft>
                <a:spcPct val="0"/>
              </a:spcAft>
              <a:defRPr sz="7900">
                <a:solidFill>
                  <a:schemeClr val="tx1"/>
                </a:solidFill>
                <a:latin typeface="Arial" pitchFamily="-110" charset="0"/>
                <a:ea typeface="ＭＳ Ｐゴシック" pitchFamily="-65" charset="-128"/>
                <a:cs typeface="ＭＳ Ｐゴシック" pitchFamily="-110" charset="-128"/>
              </a:defRPr>
            </a:lvl2pPr>
            <a:lvl3pPr algn="ctr" defTabSz="812271" rtl="0" eaLnBrk="1" fontAlgn="base" hangingPunct="1">
              <a:spcBef>
                <a:spcPct val="0"/>
              </a:spcBef>
              <a:spcAft>
                <a:spcPct val="0"/>
              </a:spcAft>
              <a:defRPr sz="7900">
                <a:solidFill>
                  <a:schemeClr val="tx1"/>
                </a:solidFill>
                <a:latin typeface="Arial" pitchFamily="-110" charset="0"/>
                <a:ea typeface="ＭＳ Ｐゴシック" pitchFamily="-65" charset="-128"/>
                <a:cs typeface="ＭＳ Ｐゴシック" pitchFamily="-110" charset="-128"/>
              </a:defRPr>
            </a:lvl3pPr>
            <a:lvl4pPr algn="ctr" defTabSz="812271" rtl="0" eaLnBrk="1" fontAlgn="base" hangingPunct="1">
              <a:spcBef>
                <a:spcPct val="0"/>
              </a:spcBef>
              <a:spcAft>
                <a:spcPct val="0"/>
              </a:spcAft>
              <a:defRPr sz="7900">
                <a:solidFill>
                  <a:schemeClr val="tx1"/>
                </a:solidFill>
                <a:latin typeface="Arial" pitchFamily="-110" charset="0"/>
                <a:ea typeface="ＭＳ Ｐゴシック" pitchFamily="-65" charset="-128"/>
                <a:cs typeface="ＭＳ Ｐゴシック" pitchFamily="-110" charset="-128"/>
              </a:defRPr>
            </a:lvl4pPr>
            <a:lvl5pPr algn="ctr" defTabSz="812271" rtl="0" eaLnBrk="1" fontAlgn="base" hangingPunct="1">
              <a:spcBef>
                <a:spcPct val="0"/>
              </a:spcBef>
              <a:spcAft>
                <a:spcPct val="0"/>
              </a:spcAft>
              <a:defRPr sz="7900">
                <a:solidFill>
                  <a:schemeClr val="tx1"/>
                </a:solidFill>
                <a:latin typeface="Arial" pitchFamily="-110" charset="0"/>
                <a:ea typeface="ＭＳ Ｐゴシック" pitchFamily="-65" charset="-128"/>
                <a:cs typeface="ＭＳ Ｐゴシック" pitchFamily="-110" charset="-128"/>
              </a:defRPr>
            </a:lvl5pPr>
            <a:lvl6pPr marL="812271" algn="ctr" defTabSz="812271" rtl="0" eaLnBrk="1" fontAlgn="base" hangingPunct="1">
              <a:spcBef>
                <a:spcPct val="0"/>
              </a:spcBef>
              <a:spcAft>
                <a:spcPct val="0"/>
              </a:spcAft>
              <a:defRPr sz="790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6pPr>
            <a:lvl7pPr marL="1624544" algn="ctr" defTabSz="812271" rtl="0" eaLnBrk="1" fontAlgn="base" hangingPunct="1">
              <a:spcBef>
                <a:spcPct val="0"/>
              </a:spcBef>
              <a:spcAft>
                <a:spcPct val="0"/>
              </a:spcAft>
              <a:defRPr sz="790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7pPr>
            <a:lvl8pPr marL="2436815" algn="ctr" defTabSz="812271" rtl="0" eaLnBrk="1" fontAlgn="base" hangingPunct="1">
              <a:spcBef>
                <a:spcPct val="0"/>
              </a:spcBef>
              <a:spcAft>
                <a:spcPct val="0"/>
              </a:spcAft>
              <a:defRPr sz="790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8pPr>
            <a:lvl9pPr marL="3249087" algn="ctr" defTabSz="812271" rtl="0" eaLnBrk="1" fontAlgn="base" hangingPunct="1">
              <a:spcBef>
                <a:spcPct val="0"/>
              </a:spcBef>
              <a:spcAft>
                <a:spcPct val="0"/>
              </a:spcAft>
              <a:defRPr sz="790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9pPr>
          </a:lstStyle>
          <a:p>
            <a:r>
              <a:rPr lang="en-US" sz="7109"/>
              <a:t> </a:t>
            </a:r>
            <a:endParaRPr lang="en-US" sz="7109" dirty="0"/>
          </a:p>
        </p:txBody>
      </p:sp>
      <p:sp>
        <p:nvSpPr>
          <p:cNvPr id="24" name="Retângulo 119">
            <a:extLst>
              <a:ext uri="{FF2B5EF4-FFF2-40B4-BE49-F238E27FC236}">
                <a16:creationId xmlns:a16="http://schemas.microsoft.com/office/drawing/2014/main" id="{F109B0A3-0FE0-4CBA-89B3-5C72E42B5D0C}"/>
              </a:ext>
            </a:extLst>
          </p:cNvPr>
          <p:cNvSpPr/>
          <p:nvPr/>
        </p:nvSpPr>
        <p:spPr>
          <a:xfrm>
            <a:off x="219565" y="110694"/>
            <a:ext cx="14338264" cy="902276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22604">
              <a:defRPr/>
            </a:pPr>
            <a:r>
              <a:rPr lang="en-US" sz="3599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HỖ TRỢ DOANH NGHIỆP</a:t>
            </a:r>
            <a:endParaRPr lang="en-GB" sz="3599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9270" y="2367803"/>
            <a:ext cx="3551881" cy="495938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2844" y="4454419"/>
            <a:ext cx="4309156" cy="28727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l="2690" r="2775"/>
          <a:stretch/>
        </p:blipFill>
        <p:spPr>
          <a:xfrm>
            <a:off x="5342844" y="2445902"/>
            <a:ext cx="4491401" cy="189193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7455" y="2503382"/>
            <a:ext cx="3394330" cy="214193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455" y="4849671"/>
            <a:ext cx="3479561" cy="2614657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877455" y="1128530"/>
            <a:ext cx="3394330" cy="1200329"/>
          </a:xfrm>
          <a:prstGeom prst="rect">
            <a:avLst/>
          </a:prstGeom>
          <a:solidFill>
            <a:srgbClr val="0066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440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endParaRPr lang="vi-VN" sz="36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vi-VN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100+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quán</a:t>
            </a:r>
            <a:endParaRPr lang="en-US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342844" y="1128530"/>
            <a:ext cx="8198307" cy="1323439"/>
          </a:xfrm>
          <a:prstGeom prst="rect">
            <a:avLst/>
          </a:prstGeom>
          <a:solidFill>
            <a:srgbClr val="0066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1,5</a:t>
            </a:r>
            <a:r>
              <a:rPr lang="en-US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triệu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khách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thưởng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bia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miễn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phí</a:t>
            </a:r>
            <a:endParaRPr lang="en-US" sz="24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9694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/>
          <p:cNvSpPr>
            <a:spLocks noGrp="1"/>
          </p:cNvSpPr>
          <p:nvPr>
            <p:ph type="title"/>
          </p:nvPr>
        </p:nvSpPr>
        <p:spPr>
          <a:xfrm>
            <a:off x="0" y="402"/>
            <a:ext cx="0" cy="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-1" y="402"/>
            <a:ext cx="41143" cy="0"/>
          </a:xfrm>
        </p:spPr>
        <p:txBody>
          <a:bodyPr/>
          <a:lstStyle>
            <a:lvl1pPr algn="ctr" defTabSz="812271" rtl="0" eaLnBrk="1" fontAlgn="base" hangingPunct="1">
              <a:spcBef>
                <a:spcPct val="0"/>
              </a:spcBef>
              <a:spcAft>
                <a:spcPct val="0"/>
              </a:spcAft>
              <a:defRPr sz="7900" kern="1200">
                <a:solidFill>
                  <a:schemeClr val="tx1"/>
                </a:solidFill>
                <a:latin typeface="+mj-lt"/>
                <a:ea typeface="ＭＳ Ｐゴシック" pitchFamily="-65" charset="-128"/>
                <a:cs typeface="ＭＳ Ｐゴシック" pitchFamily="-110" charset="-128"/>
              </a:defRPr>
            </a:lvl1pPr>
            <a:lvl2pPr algn="ctr" defTabSz="812271" rtl="0" eaLnBrk="1" fontAlgn="base" hangingPunct="1">
              <a:spcBef>
                <a:spcPct val="0"/>
              </a:spcBef>
              <a:spcAft>
                <a:spcPct val="0"/>
              </a:spcAft>
              <a:defRPr sz="7900">
                <a:solidFill>
                  <a:schemeClr val="tx1"/>
                </a:solidFill>
                <a:latin typeface="Arial" pitchFamily="-110" charset="0"/>
                <a:ea typeface="ＭＳ Ｐゴシック" pitchFamily="-65" charset="-128"/>
                <a:cs typeface="ＭＳ Ｐゴシック" pitchFamily="-110" charset="-128"/>
              </a:defRPr>
            </a:lvl2pPr>
            <a:lvl3pPr algn="ctr" defTabSz="812271" rtl="0" eaLnBrk="1" fontAlgn="base" hangingPunct="1">
              <a:spcBef>
                <a:spcPct val="0"/>
              </a:spcBef>
              <a:spcAft>
                <a:spcPct val="0"/>
              </a:spcAft>
              <a:defRPr sz="7900">
                <a:solidFill>
                  <a:schemeClr val="tx1"/>
                </a:solidFill>
                <a:latin typeface="Arial" pitchFamily="-110" charset="0"/>
                <a:ea typeface="ＭＳ Ｐゴシック" pitchFamily="-65" charset="-128"/>
                <a:cs typeface="ＭＳ Ｐゴシック" pitchFamily="-110" charset="-128"/>
              </a:defRPr>
            </a:lvl3pPr>
            <a:lvl4pPr algn="ctr" defTabSz="812271" rtl="0" eaLnBrk="1" fontAlgn="base" hangingPunct="1">
              <a:spcBef>
                <a:spcPct val="0"/>
              </a:spcBef>
              <a:spcAft>
                <a:spcPct val="0"/>
              </a:spcAft>
              <a:defRPr sz="7900">
                <a:solidFill>
                  <a:schemeClr val="tx1"/>
                </a:solidFill>
                <a:latin typeface="Arial" pitchFamily="-110" charset="0"/>
                <a:ea typeface="ＭＳ Ｐゴシック" pitchFamily="-65" charset="-128"/>
                <a:cs typeface="ＭＳ Ｐゴシック" pitchFamily="-110" charset="-128"/>
              </a:defRPr>
            </a:lvl4pPr>
            <a:lvl5pPr algn="ctr" defTabSz="812271" rtl="0" eaLnBrk="1" fontAlgn="base" hangingPunct="1">
              <a:spcBef>
                <a:spcPct val="0"/>
              </a:spcBef>
              <a:spcAft>
                <a:spcPct val="0"/>
              </a:spcAft>
              <a:defRPr sz="7900">
                <a:solidFill>
                  <a:schemeClr val="tx1"/>
                </a:solidFill>
                <a:latin typeface="Arial" pitchFamily="-110" charset="0"/>
                <a:ea typeface="ＭＳ Ｐゴシック" pitchFamily="-65" charset="-128"/>
                <a:cs typeface="ＭＳ Ｐゴシック" pitchFamily="-110" charset="-128"/>
              </a:defRPr>
            </a:lvl5pPr>
            <a:lvl6pPr marL="812271" algn="ctr" defTabSz="812271" rtl="0" eaLnBrk="1" fontAlgn="base" hangingPunct="1">
              <a:spcBef>
                <a:spcPct val="0"/>
              </a:spcBef>
              <a:spcAft>
                <a:spcPct val="0"/>
              </a:spcAft>
              <a:defRPr sz="790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6pPr>
            <a:lvl7pPr marL="1624544" algn="ctr" defTabSz="812271" rtl="0" eaLnBrk="1" fontAlgn="base" hangingPunct="1">
              <a:spcBef>
                <a:spcPct val="0"/>
              </a:spcBef>
              <a:spcAft>
                <a:spcPct val="0"/>
              </a:spcAft>
              <a:defRPr sz="790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7pPr>
            <a:lvl8pPr marL="2436815" algn="ctr" defTabSz="812271" rtl="0" eaLnBrk="1" fontAlgn="base" hangingPunct="1">
              <a:spcBef>
                <a:spcPct val="0"/>
              </a:spcBef>
              <a:spcAft>
                <a:spcPct val="0"/>
              </a:spcAft>
              <a:defRPr sz="790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8pPr>
            <a:lvl9pPr marL="3249087" algn="ctr" defTabSz="812271" rtl="0" eaLnBrk="1" fontAlgn="base" hangingPunct="1">
              <a:spcBef>
                <a:spcPct val="0"/>
              </a:spcBef>
              <a:spcAft>
                <a:spcPct val="0"/>
              </a:spcAft>
              <a:defRPr sz="790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9pPr>
          </a:lstStyle>
          <a:p>
            <a:pPr algn="l"/>
            <a:r>
              <a:rPr lang="en-US" sz="3960" b="1">
                <a:solidFill>
                  <a:srgbClr val="006200"/>
                </a:solidFill>
              </a:rPr>
              <a:t> </a:t>
            </a:r>
            <a:endParaRPr lang="en-US" sz="3960" b="1" dirty="0">
              <a:solidFill>
                <a:srgbClr val="006200"/>
              </a:solidFill>
            </a:endParaRPr>
          </a:p>
        </p:txBody>
      </p:sp>
      <p:sp>
        <p:nvSpPr>
          <p:cNvPr id="21" name="Slide Number Placeholder 3"/>
          <p:cNvSpPr txBox="1">
            <a:spLocks/>
          </p:cNvSpPr>
          <p:nvPr/>
        </p:nvSpPr>
        <p:spPr>
          <a:xfrm>
            <a:off x="0" y="402"/>
            <a:ext cx="0" cy="0"/>
          </a:xfrm>
        </p:spPr>
        <p:txBody>
          <a:bodyPr/>
          <a:lstStyle>
            <a:defPPr>
              <a:defRPr lang="en-US"/>
            </a:defPPr>
            <a:lvl1pPr marL="0" algn="l" defTabSz="812271" rtl="0" eaLnBrk="1" latinLnBrk="0" hangingPunct="1"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2271" algn="l" defTabSz="812271" rtl="0" eaLnBrk="1" latinLnBrk="0" hangingPunct="1"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4544" algn="l" defTabSz="812271" rtl="0" eaLnBrk="1" latinLnBrk="0" hangingPunct="1"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36815" algn="l" defTabSz="812271" rtl="0" eaLnBrk="1" latinLnBrk="0" hangingPunct="1"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49087" algn="l" defTabSz="812271" rtl="0" eaLnBrk="1" latinLnBrk="0" hangingPunct="1"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61359" algn="l" defTabSz="812271" rtl="0" eaLnBrk="1" latinLnBrk="0" hangingPunct="1"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73631" algn="l" defTabSz="812271" rtl="0" eaLnBrk="1" latinLnBrk="0" hangingPunct="1"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685902" algn="l" defTabSz="812271" rtl="0" eaLnBrk="1" latinLnBrk="0" hangingPunct="1"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498175" algn="l" defTabSz="812271" rtl="0" eaLnBrk="1" latinLnBrk="0" hangingPunct="1"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097107">
              <a:defRPr/>
            </a:pPr>
            <a:fld id="{284E626F-D95F-41FF-A734-30EE4F8F8C29}" type="slidenum">
              <a:rPr lang="en-GB" altLang="nl-NL" sz="120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pPr defTabSz="1097107">
                <a:defRPr/>
              </a:pPr>
              <a:t>14</a:t>
            </a:fld>
            <a:endParaRPr lang="en-GB" altLang="nl-NL" sz="120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0" y="402"/>
            <a:ext cx="0" cy="0"/>
          </a:xfrm>
        </p:spPr>
        <p:txBody>
          <a:bodyPr/>
          <a:lstStyle>
            <a:lvl1pPr algn="ctr" defTabSz="812271" rtl="0" eaLnBrk="1" fontAlgn="base" hangingPunct="1">
              <a:spcBef>
                <a:spcPct val="0"/>
              </a:spcBef>
              <a:spcAft>
                <a:spcPct val="0"/>
              </a:spcAft>
              <a:defRPr sz="7900" kern="1200">
                <a:solidFill>
                  <a:schemeClr val="tx1"/>
                </a:solidFill>
                <a:latin typeface="+mj-lt"/>
                <a:ea typeface="ＭＳ Ｐゴシック" pitchFamily="-65" charset="-128"/>
                <a:cs typeface="ＭＳ Ｐゴシック" pitchFamily="-110" charset="-128"/>
              </a:defRPr>
            </a:lvl1pPr>
            <a:lvl2pPr algn="ctr" defTabSz="812271" rtl="0" eaLnBrk="1" fontAlgn="base" hangingPunct="1">
              <a:spcBef>
                <a:spcPct val="0"/>
              </a:spcBef>
              <a:spcAft>
                <a:spcPct val="0"/>
              </a:spcAft>
              <a:defRPr sz="7900">
                <a:solidFill>
                  <a:schemeClr val="tx1"/>
                </a:solidFill>
                <a:latin typeface="Arial" pitchFamily="-110" charset="0"/>
                <a:ea typeface="ＭＳ Ｐゴシック" pitchFamily="-65" charset="-128"/>
                <a:cs typeface="ＭＳ Ｐゴシック" pitchFamily="-110" charset="-128"/>
              </a:defRPr>
            </a:lvl2pPr>
            <a:lvl3pPr algn="ctr" defTabSz="812271" rtl="0" eaLnBrk="1" fontAlgn="base" hangingPunct="1">
              <a:spcBef>
                <a:spcPct val="0"/>
              </a:spcBef>
              <a:spcAft>
                <a:spcPct val="0"/>
              </a:spcAft>
              <a:defRPr sz="7900">
                <a:solidFill>
                  <a:schemeClr val="tx1"/>
                </a:solidFill>
                <a:latin typeface="Arial" pitchFamily="-110" charset="0"/>
                <a:ea typeface="ＭＳ Ｐゴシック" pitchFamily="-65" charset="-128"/>
                <a:cs typeface="ＭＳ Ｐゴシック" pitchFamily="-110" charset="-128"/>
              </a:defRPr>
            </a:lvl3pPr>
            <a:lvl4pPr algn="ctr" defTabSz="812271" rtl="0" eaLnBrk="1" fontAlgn="base" hangingPunct="1">
              <a:spcBef>
                <a:spcPct val="0"/>
              </a:spcBef>
              <a:spcAft>
                <a:spcPct val="0"/>
              </a:spcAft>
              <a:defRPr sz="7900">
                <a:solidFill>
                  <a:schemeClr val="tx1"/>
                </a:solidFill>
                <a:latin typeface="Arial" pitchFamily="-110" charset="0"/>
                <a:ea typeface="ＭＳ Ｐゴシック" pitchFamily="-65" charset="-128"/>
                <a:cs typeface="ＭＳ Ｐゴシック" pitchFamily="-110" charset="-128"/>
              </a:defRPr>
            </a:lvl4pPr>
            <a:lvl5pPr algn="ctr" defTabSz="812271" rtl="0" eaLnBrk="1" fontAlgn="base" hangingPunct="1">
              <a:spcBef>
                <a:spcPct val="0"/>
              </a:spcBef>
              <a:spcAft>
                <a:spcPct val="0"/>
              </a:spcAft>
              <a:defRPr sz="7900">
                <a:solidFill>
                  <a:schemeClr val="tx1"/>
                </a:solidFill>
                <a:latin typeface="Arial" pitchFamily="-110" charset="0"/>
                <a:ea typeface="ＭＳ Ｐゴシック" pitchFamily="-65" charset="-128"/>
                <a:cs typeface="ＭＳ Ｐゴシック" pitchFamily="-110" charset="-128"/>
              </a:defRPr>
            </a:lvl5pPr>
            <a:lvl6pPr marL="812271" algn="ctr" defTabSz="812271" rtl="0" eaLnBrk="1" fontAlgn="base" hangingPunct="1">
              <a:spcBef>
                <a:spcPct val="0"/>
              </a:spcBef>
              <a:spcAft>
                <a:spcPct val="0"/>
              </a:spcAft>
              <a:defRPr sz="790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6pPr>
            <a:lvl7pPr marL="1624544" algn="ctr" defTabSz="812271" rtl="0" eaLnBrk="1" fontAlgn="base" hangingPunct="1">
              <a:spcBef>
                <a:spcPct val="0"/>
              </a:spcBef>
              <a:spcAft>
                <a:spcPct val="0"/>
              </a:spcAft>
              <a:defRPr sz="790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7pPr>
            <a:lvl8pPr marL="2436815" algn="ctr" defTabSz="812271" rtl="0" eaLnBrk="1" fontAlgn="base" hangingPunct="1">
              <a:spcBef>
                <a:spcPct val="0"/>
              </a:spcBef>
              <a:spcAft>
                <a:spcPct val="0"/>
              </a:spcAft>
              <a:defRPr sz="790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8pPr>
            <a:lvl9pPr marL="3249087" algn="ctr" defTabSz="812271" rtl="0" eaLnBrk="1" fontAlgn="base" hangingPunct="1">
              <a:spcBef>
                <a:spcPct val="0"/>
              </a:spcBef>
              <a:spcAft>
                <a:spcPct val="0"/>
              </a:spcAft>
              <a:defRPr sz="790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9pPr>
          </a:lstStyle>
          <a:p>
            <a:r>
              <a:rPr lang="en-US" sz="7109"/>
              <a:t> </a:t>
            </a:r>
            <a:endParaRPr lang="en-US" sz="7109" dirty="0"/>
          </a:p>
        </p:txBody>
      </p:sp>
      <p:sp>
        <p:nvSpPr>
          <p:cNvPr id="24" name="Retângulo 119">
            <a:extLst>
              <a:ext uri="{FF2B5EF4-FFF2-40B4-BE49-F238E27FC236}">
                <a16:creationId xmlns:a16="http://schemas.microsoft.com/office/drawing/2014/main" id="{F109B0A3-0FE0-4CBA-89B3-5C72E42B5D0C}"/>
              </a:ext>
            </a:extLst>
          </p:cNvPr>
          <p:cNvSpPr/>
          <p:nvPr/>
        </p:nvSpPr>
        <p:spPr>
          <a:xfrm>
            <a:off x="219565" y="110694"/>
            <a:ext cx="14338264" cy="902276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22604">
              <a:defRPr/>
            </a:pPr>
            <a:r>
              <a:rPr lang="en-US" sz="3599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HỖ TRỢ CỘNG ĐỒNG</a:t>
            </a:r>
            <a:endParaRPr lang="en-GB" sz="3599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3034" y="2046258"/>
            <a:ext cx="3582411" cy="23791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3034" y="4657632"/>
            <a:ext cx="3568725" cy="23791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814"/>
          <a:stretch/>
        </p:blipFill>
        <p:spPr>
          <a:xfrm>
            <a:off x="5056302" y="2066289"/>
            <a:ext cx="3669210" cy="244720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6302" y="4657632"/>
            <a:ext cx="3669210" cy="244733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73" y="2054426"/>
            <a:ext cx="3800630" cy="245907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6" name="TextBox 45"/>
          <p:cNvSpPr txBox="1"/>
          <p:nvPr/>
        </p:nvSpPr>
        <p:spPr>
          <a:xfrm>
            <a:off x="1064873" y="1100055"/>
            <a:ext cx="7660639" cy="923330"/>
          </a:xfrm>
          <a:prstGeom prst="rect">
            <a:avLst/>
          </a:prstGeom>
          <a:solidFill>
            <a:srgbClr val="0066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5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r>
              <a:rPr lang="vi-VN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Tỷ</a:t>
            </a:r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endParaRPr lang="en-US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37" t="3133" r="13968"/>
          <a:stretch/>
        </p:blipFill>
        <p:spPr>
          <a:xfrm>
            <a:off x="1064873" y="4653270"/>
            <a:ext cx="3800630" cy="245169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7" name="TextBox 26"/>
          <p:cNvSpPr txBox="1"/>
          <p:nvPr/>
        </p:nvSpPr>
        <p:spPr>
          <a:xfrm>
            <a:off x="9673034" y="1112356"/>
            <a:ext cx="3582411" cy="861774"/>
          </a:xfrm>
          <a:prstGeom prst="rect">
            <a:avLst/>
          </a:prstGeom>
          <a:solidFill>
            <a:srgbClr val="0066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</a:t>
            </a:r>
            <a:r>
              <a:rPr lang="en-US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vi-VN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</a:t>
            </a:r>
            <a:r>
              <a:rPr lang="en-US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Khẩu</a:t>
            </a:r>
            <a:r>
              <a:rPr lang="en-US" sz="1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endParaRPr lang="en-US" sz="1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165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/>
          <p:cNvSpPr>
            <a:spLocks noGrp="1"/>
          </p:cNvSpPr>
          <p:nvPr>
            <p:ph type="title"/>
          </p:nvPr>
        </p:nvSpPr>
        <p:spPr>
          <a:xfrm>
            <a:off x="0" y="402"/>
            <a:ext cx="0" cy="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-1" y="402"/>
            <a:ext cx="41143" cy="0"/>
          </a:xfrm>
        </p:spPr>
        <p:txBody>
          <a:bodyPr/>
          <a:lstStyle>
            <a:lvl1pPr algn="ctr" defTabSz="812271" rtl="0" eaLnBrk="1" fontAlgn="base" hangingPunct="1">
              <a:spcBef>
                <a:spcPct val="0"/>
              </a:spcBef>
              <a:spcAft>
                <a:spcPct val="0"/>
              </a:spcAft>
              <a:defRPr sz="7900" kern="1200">
                <a:solidFill>
                  <a:schemeClr val="tx1"/>
                </a:solidFill>
                <a:latin typeface="+mj-lt"/>
                <a:ea typeface="ＭＳ Ｐゴシック" pitchFamily="-65" charset="-128"/>
                <a:cs typeface="ＭＳ Ｐゴシック" pitchFamily="-110" charset="-128"/>
              </a:defRPr>
            </a:lvl1pPr>
            <a:lvl2pPr algn="ctr" defTabSz="812271" rtl="0" eaLnBrk="1" fontAlgn="base" hangingPunct="1">
              <a:spcBef>
                <a:spcPct val="0"/>
              </a:spcBef>
              <a:spcAft>
                <a:spcPct val="0"/>
              </a:spcAft>
              <a:defRPr sz="7900">
                <a:solidFill>
                  <a:schemeClr val="tx1"/>
                </a:solidFill>
                <a:latin typeface="Arial" pitchFamily="-110" charset="0"/>
                <a:ea typeface="ＭＳ Ｐゴシック" pitchFamily="-65" charset="-128"/>
                <a:cs typeface="ＭＳ Ｐゴシック" pitchFamily="-110" charset="-128"/>
              </a:defRPr>
            </a:lvl2pPr>
            <a:lvl3pPr algn="ctr" defTabSz="812271" rtl="0" eaLnBrk="1" fontAlgn="base" hangingPunct="1">
              <a:spcBef>
                <a:spcPct val="0"/>
              </a:spcBef>
              <a:spcAft>
                <a:spcPct val="0"/>
              </a:spcAft>
              <a:defRPr sz="7900">
                <a:solidFill>
                  <a:schemeClr val="tx1"/>
                </a:solidFill>
                <a:latin typeface="Arial" pitchFamily="-110" charset="0"/>
                <a:ea typeface="ＭＳ Ｐゴシック" pitchFamily="-65" charset="-128"/>
                <a:cs typeface="ＭＳ Ｐゴシック" pitchFamily="-110" charset="-128"/>
              </a:defRPr>
            </a:lvl3pPr>
            <a:lvl4pPr algn="ctr" defTabSz="812271" rtl="0" eaLnBrk="1" fontAlgn="base" hangingPunct="1">
              <a:spcBef>
                <a:spcPct val="0"/>
              </a:spcBef>
              <a:spcAft>
                <a:spcPct val="0"/>
              </a:spcAft>
              <a:defRPr sz="7900">
                <a:solidFill>
                  <a:schemeClr val="tx1"/>
                </a:solidFill>
                <a:latin typeface="Arial" pitchFamily="-110" charset="0"/>
                <a:ea typeface="ＭＳ Ｐゴシック" pitchFamily="-65" charset="-128"/>
                <a:cs typeface="ＭＳ Ｐゴシック" pitchFamily="-110" charset="-128"/>
              </a:defRPr>
            </a:lvl4pPr>
            <a:lvl5pPr algn="ctr" defTabSz="812271" rtl="0" eaLnBrk="1" fontAlgn="base" hangingPunct="1">
              <a:spcBef>
                <a:spcPct val="0"/>
              </a:spcBef>
              <a:spcAft>
                <a:spcPct val="0"/>
              </a:spcAft>
              <a:defRPr sz="7900">
                <a:solidFill>
                  <a:schemeClr val="tx1"/>
                </a:solidFill>
                <a:latin typeface="Arial" pitchFamily="-110" charset="0"/>
                <a:ea typeface="ＭＳ Ｐゴシック" pitchFamily="-65" charset="-128"/>
                <a:cs typeface="ＭＳ Ｐゴシック" pitchFamily="-110" charset="-128"/>
              </a:defRPr>
            </a:lvl5pPr>
            <a:lvl6pPr marL="812271" algn="ctr" defTabSz="812271" rtl="0" eaLnBrk="1" fontAlgn="base" hangingPunct="1">
              <a:spcBef>
                <a:spcPct val="0"/>
              </a:spcBef>
              <a:spcAft>
                <a:spcPct val="0"/>
              </a:spcAft>
              <a:defRPr sz="790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6pPr>
            <a:lvl7pPr marL="1624544" algn="ctr" defTabSz="812271" rtl="0" eaLnBrk="1" fontAlgn="base" hangingPunct="1">
              <a:spcBef>
                <a:spcPct val="0"/>
              </a:spcBef>
              <a:spcAft>
                <a:spcPct val="0"/>
              </a:spcAft>
              <a:defRPr sz="790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7pPr>
            <a:lvl8pPr marL="2436815" algn="ctr" defTabSz="812271" rtl="0" eaLnBrk="1" fontAlgn="base" hangingPunct="1">
              <a:spcBef>
                <a:spcPct val="0"/>
              </a:spcBef>
              <a:spcAft>
                <a:spcPct val="0"/>
              </a:spcAft>
              <a:defRPr sz="790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8pPr>
            <a:lvl9pPr marL="3249087" algn="ctr" defTabSz="812271" rtl="0" eaLnBrk="1" fontAlgn="base" hangingPunct="1">
              <a:spcBef>
                <a:spcPct val="0"/>
              </a:spcBef>
              <a:spcAft>
                <a:spcPct val="0"/>
              </a:spcAft>
              <a:defRPr sz="790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9pPr>
          </a:lstStyle>
          <a:p>
            <a:pPr algn="l"/>
            <a:r>
              <a:rPr lang="en-US" sz="3960" b="1">
                <a:solidFill>
                  <a:srgbClr val="006200"/>
                </a:solidFill>
              </a:rPr>
              <a:t> </a:t>
            </a:r>
            <a:endParaRPr lang="en-US" sz="3960" b="1" dirty="0">
              <a:solidFill>
                <a:srgbClr val="0062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46536" y="1349462"/>
            <a:ext cx="4556438" cy="769441"/>
          </a:xfrm>
          <a:prstGeom prst="rect">
            <a:avLst/>
          </a:prstGeom>
          <a:solidFill>
            <a:srgbClr val="0066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 </a:t>
            </a:r>
            <a:r>
              <a:rPr lang="en-US" sz="4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Triệu</a:t>
            </a:r>
            <a:r>
              <a:rPr lang="en-US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Euro</a:t>
            </a:r>
            <a:endParaRPr lang="en-US" sz="348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tângulo 119">
            <a:extLst>
              <a:ext uri="{FF2B5EF4-FFF2-40B4-BE49-F238E27FC236}">
                <a16:creationId xmlns:a16="http://schemas.microsoft.com/office/drawing/2014/main" id="{F109B0A3-0FE0-4CBA-89B3-5C72E42B5D0C}"/>
              </a:ext>
            </a:extLst>
          </p:cNvPr>
          <p:cNvSpPr/>
          <p:nvPr/>
        </p:nvSpPr>
        <p:spPr>
          <a:xfrm>
            <a:off x="1346536" y="127550"/>
            <a:ext cx="11665891" cy="902276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22604">
              <a:defRPr/>
            </a:pPr>
            <a:r>
              <a:rPr lang="en-GB" sz="3599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HỖ TRỢ CỦA HEINEKEN TOÀN CẦU</a:t>
            </a:r>
            <a:endParaRPr lang="en-GB" sz="3599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6537" y="2275113"/>
            <a:ext cx="4556438" cy="4506053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7015800" y="2391225"/>
            <a:ext cx="2946400" cy="3545120"/>
            <a:chOff x="-1057331" y="4160610"/>
            <a:chExt cx="9194800" cy="7852214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3"/>
            <a:srcRect t="36419" r="21880" b="35062"/>
            <a:stretch/>
          </p:blipFill>
          <p:spPr>
            <a:xfrm>
              <a:off x="-1042486" y="4160610"/>
              <a:ext cx="9164064" cy="1881793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4"/>
            <a:srcRect l="15829" t="29259" r="33894" b="12346"/>
            <a:stretch/>
          </p:blipFill>
          <p:spPr>
            <a:xfrm>
              <a:off x="-1057331" y="6005724"/>
              <a:ext cx="9194800" cy="6007100"/>
            </a:xfrm>
            <a:prstGeom prst="rect">
              <a:avLst/>
            </a:prstGeom>
          </p:spPr>
        </p:pic>
      </p:grp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5"/>
          <a:srcRect l="24579" t="44568" r="45223" b="13950"/>
          <a:stretch/>
        </p:blipFill>
        <p:spPr>
          <a:xfrm>
            <a:off x="10250043" y="2280385"/>
            <a:ext cx="2976554" cy="2299916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6923314" y="1376604"/>
            <a:ext cx="6077773" cy="769441"/>
          </a:xfrm>
          <a:prstGeom prst="rect">
            <a:avLst/>
          </a:prstGeom>
          <a:solidFill>
            <a:srgbClr val="006600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4400" dirty="0" smtClean="0"/>
              <a:t>KHÔNG</a:t>
            </a:r>
            <a:r>
              <a:rPr lang="en-US" dirty="0" smtClean="0"/>
              <a:t> </a:t>
            </a:r>
            <a:r>
              <a:rPr lang="en-US" dirty="0" err="1" smtClean="0"/>
              <a:t>cắt</a:t>
            </a:r>
            <a:r>
              <a:rPr lang="en-US" dirty="0" smtClean="0"/>
              <a:t> </a:t>
            </a:r>
            <a:r>
              <a:rPr lang="en-US" dirty="0" err="1" smtClean="0"/>
              <a:t>giảm</a:t>
            </a:r>
            <a:r>
              <a:rPr lang="en-US" dirty="0" smtClean="0"/>
              <a:t> </a:t>
            </a:r>
            <a:r>
              <a:rPr lang="en-US" dirty="0" err="1" smtClean="0"/>
              <a:t>lao</a:t>
            </a:r>
            <a:r>
              <a:rPr lang="en-US" dirty="0" smtClean="0"/>
              <a:t> </a:t>
            </a:r>
            <a:r>
              <a:rPr lang="en-US" dirty="0" err="1" smtClean="0"/>
              <a:t>động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085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294" y="150633"/>
            <a:ext cx="2971800" cy="1238251"/>
          </a:xfrm>
        </p:spPr>
      </p:pic>
      <p:sp>
        <p:nvSpPr>
          <p:cNvPr id="4" name="Text Placeholder 1"/>
          <p:cNvSpPr txBox="1">
            <a:spLocks/>
          </p:cNvSpPr>
          <p:nvPr/>
        </p:nvSpPr>
        <p:spPr>
          <a:xfrm>
            <a:off x="6135510" y="6436641"/>
            <a:ext cx="2063546" cy="504346"/>
          </a:xfrm>
        </p:spPr>
        <p:txBody>
          <a:bodyPr/>
          <a:lstStyle>
            <a:defPPr>
              <a:defRPr lang="en-US"/>
            </a:defPPr>
            <a:lvl1pPr marL="0" algn="l" defTabSz="812271" rtl="0" eaLnBrk="1" latinLnBrk="0" hangingPunct="1"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2271" algn="l" defTabSz="812271" rtl="0" eaLnBrk="1" latinLnBrk="0" hangingPunct="1"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4544" algn="l" defTabSz="812271" rtl="0" eaLnBrk="1" latinLnBrk="0" hangingPunct="1"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36815" algn="l" defTabSz="812271" rtl="0" eaLnBrk="1" latinLnBrk="0" hangingPunct="1"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49087" algn="l" defTabSz="812271" rtl="0" eaLnBrk="1" latinLnBrk="0" hangingPunct="1"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61359" algn="l" defTabSz="812271" rtl="0" eaLnBrk="1" latinLnBrk="0" hangingPunct="1"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73631" algn="l" defTabSz="812271" rtl="0" eaLnBrk="1" latinLnBrk="0" hangingPunct="1"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685902" algn="l" defTabSz="812271" rtl="0" eaLnBrk="1" latinLnBrk="0" hangingPunct="1"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498175" algn="l" defTabSz="812271" rtl="0" eaLnBrk="1" latinLnBrk="0" hangingPunct="1"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700" b="1" dirty="0" err="1" smtClean="0">
                <a:solidFill>
                  <a:srgbClr val="0761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Xin</a:t>
            </a:r>
            <a:r>
              <a:rPr lang="en-US" sz="2700" b="1" dirty="0" smtClean="0">
                <a:solidFill>
                  <a:srgbClr val="0761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dirty="0" err="1" smtClean="0">
                <a:solidFill>
                  <a:srgbClr val="0761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cám</a:t>
            </a:r>
            <a:r>
              <a:rPr lang="en-US" sz="2700" b="1" dirty="0" smtClean="0">
                <a:solidFill>
                  <a:srgbClr val="0761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dirty="0" err="1" smtClean="0">
                <a:solidFill>
                  <a:srgbClr val="0761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ơn</a:t>
            </a:r>
            <a:endParaRPr lang="en-US" sz="2700" dirty="0">
              <a:solidFill>
                <a:srgbClr val="07613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4699" y="1574354"/>
            <a:ext cx="5425168" cy="48622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E5A21DD0-3BF0-5249-B6BA-57FCA240971D}" type="slidenum">
              <a:rPr lang="en-US" smtClean="0">
                <a:latin typeface="Lucida Sans Unicode" panose="020B0602030504020204" pitchFamily="34" charset="0"/>
                <a:cs typeface="Lucida Sans Unicode" panose="020B0602030504020204" pitchFamily="34" charset="0"/>
              </a:rPr>
              <a:pPr/>
              <a:t>1</a:t>
            </a:fld>
            <a:endParaRPr lang="en-US" dirty="0"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</p:txBody>
      </p:sp>
      <p:pic>
        <p:nvPicPr>
          <p:cNvPr id="1026" name="Picture 2" descr="F:\_design_\Heineken\2020\Sustainability Report 2020\slideshow\Brands botte line up_Mar 25-202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872" y="6166967"/>
            <a:ext cx="4152528" cy="1164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F:\_design_\Heineken\2020\Sustainability Report 2020\slideshow\VI\VN map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7245" y="954449"/>
            <a:ext cx="5843379" cy="5195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" descr="F:\_design_\Heineken\2020\Sustainability Report 2020\slideshow\VI\Asset 388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0624" y="4118656"/>
            <a:ext cx="2920545" cy="2722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9" descr="F:\_design_\Heineken\2020\Sustainability Report 2020\slideshow\VI\Asset 389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0624" y="1118300"/>
            <a:ext cx="2924090" cy="2722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F:\_design_\Heineken\2020\Sustainability Report 2020\slideshow\VI\Asset 390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0245" y="1118300"/>
            <a:ext cx="2924090" cy="2725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9" name="Picture 11" descr="F:\_design_\Heineken\2020\Sustainability Report 2020\slideshow\VI\Asset 391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0245" y="4118656"/>
            <a:ext cx="2920545" cy="2722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F:\_design_\Heineken\2020\Sustainability Report 2020\slideshow\VI\Asset 444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656" y="337398"/>
            <a:ext cx="6257301" cy="612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559" b="100000" l="21797" r="76250">
                        <a14:foregroundMark x1="53828" y1="98828" x2="65938" y2="99316"/>
                      </a14:backgroundRemoval>
                    </a14:imgEffect>
                  </a14:imgLayer>
                </a14:imgProps>
              </a:ext>
            </a:extLst>
          </a:blip>
          <a:srcRect l="22241" t="22684" r="24013" b="2012"/>
          <a:stretch/>
        </p:blipFill>
        <p:spPr>
          <a:xfrm>
            <a:off x="46206" y="987655"/>
            <a:ext cx="7015117" cy="725372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061323" y="3265725"/>
            <a:ext cx="6998676" cy="127419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1097280"/>
            <a:r>
              <a:rPr lang="en-US" sz="384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 DẠNG </a:t>
            </a:r>
          </a:p>
          <a:p>
            <a:pPr algn="ctr" defTabSz="1097280"/>
            <a:r>
              <a:rPr lang="en-US" sz="384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RỦI RO &amp; CƠ HỘI</a:t>
            </a:r>
          </a:p>
        </p:txBody>
      </p:sp>
    </p:spTree>
    <p:extLst>
      <p:ext uri="{BB962C8B-B14F-4D97-AF65-F5344CB8AC3E}">
        <p14:creationId xmlns:p14="http://schemas.microsoft.com/office/powerpoint/2010/main" val="3788656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E5A21DD0-3BF0-5249-B6BA-57FCA240971D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4099" name="Picture 3" descr="F:\_design_\Heineken\2020\Sustainability Report 2020\slideshow\VI\Asset 39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060" y="1293623"/>
            <a:ext cx="8699500" cy="5888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F:\_design_\Heineken\2020\Sustainability Report 2020\slideshow\VI\Asset 39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3107" y="1235187"/>
            <a:ext cx="5581028" cy="4982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F:\_design_\Heineken\2020\Sustainability Report 2020\slideshow\VI\Asset 44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655" y="344321"/>
            <a:ext cx="6260625" cy="599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1019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E5A21DD0-3BF0-5249-B6BA-57FCA240971D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5127" name="Picture 7" descr="F:\_design_\Heineken\2020\Sustainability Report 2020\slideshow\wetransfer-73ec5d\media\image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3489" y="4214784"/>
            <a:ext cx="3723434" cy="2792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F:\_design_\Heineken\2020\Sustainability Report 2020\slideshow\shutterstock_627571958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238"/>
          <a:stretch/>
        </p:blipFill>
        <p:spPr bwMode="auto">
          <a:xfrm>
            <a:off x="1132192" y="4214784"/>
            <a:ext cx="3634362" cy="2792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F:\_design_\Heineken\2020\Sustainability Report 2020\docs\Photos for SR19\Road Safety BP - Do Thanh Luan\helmet(9)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71"/>
          <a:stretch/>
        </p:blipFill>
        <p:spPr bwMode="auto">
          <a:xfrm>
            <a:off x="5632317" y="4214784"/>
            <a:ext cx="3657598" cy="2792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F:\_design_\Heineken\2020\Sustainability Report 2020\slideshow\VI\Asset 397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653" y="1138993"/>
            <a:ext cx="4131743" cy="6086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F:\_design_\Heineken\2020\Sustainability Report 2020\slideshow\VI\Asset 395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6989" y="1138993"/>
            <a:ext cx="4136434" cy="6086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F:\_design_\Heineken\2020\Sustainability Report 2020\slideshow\VI\Asset 396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2899" y="1138993"/>
            <a:ext cx="4136434" cy="6086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F:\_design_\Heineken\2020\Sustainability Report 2020\slideshow\VI\Asset 442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655" y="344321"/>
            <a:ext cx="6260625" cy="599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1208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E5A21DD0-3BF0-5249-B6BA-57FCA240971D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3165" y="-429032"/>
            <a:ext cx="8225439" cy="8229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320800" y="3200287"/>
            <a:ext cx="4276537" cy="144655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sz="44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 ĐIỂM NHẤN 2019</a:t>
            </a:r>
            <a:endParaRPr lang="en-US" sz="4400" b="1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4672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073451" y="3423566"/>
            <a:ext cx="2839239" cy="6278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480" b="1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#1 </a:t>
            </a:r>
            <a:r>
              <a:rPr lang="en-US" sz="2160" b="1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NĂM 2017 &amp; 2018</a:t>
            </a:r>
          </a:p>
        </p:txBody>
      </p:sp>
      <p:sp>
        <p:nvSpPr>
          <p:cNvPr id="8" name="Rectangle 7"/>
          <p:cNvSpPr/>
          <p:nvPr/>
        </p:nvSpPr>
        <p:spPr>
          <a:xfrm>
            <a:off x="1366762" y="3423566"/>
            <a:ext cx="1954381" cy="6278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480" b="1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#3 </a:t>
            </a:r>
            <a:r>
              <a:rPr lang="en-US" sz="2160" b="1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NĂM 2016</a:t>
            </a:r>
          </a:p>
        </p:txBody>
      </p:sp>
      <p:sp>
        <p:nvSpPr>
          <p:cNvPr id="9" name="Rectangle 8"/>
          <p:cNvSpPr/>
          <p:nvPr/>
        </p:nvSpPr>
        <p:spPr>
          <a:xfrm>
            <a:off x="11431024" y="3493918"/>
            <a:ext cx="1954381" cy="6278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480" b="1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#2 </a:t>
            </a:r>
            <a:r>
              <a:rPr lang="en-US" sz="2160" b="1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NĂM 2019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088" y="1270829"/>
            <a:ext cx="3340939" cy="2374337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80088" y="411204"/>
            <a:ext cx="10198113" cy="535531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en-US" sz="288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XẾP HẠNG DOANH NGHIỆP PHÁT TRIỂN BỀN </a:t>
            </a:r>
            <a:r>
              <a:rPr lang="en-US" sz="288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VỮNG CSI</a:t>
            </a:r>
            <a:endParaRPr lang="en-US" sz="2880" b="1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386" name="Picture 2" descr="HEINEKEN Vietnam Brewery ranks third in Vietnam's 100 Most ...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80"/>
          <a:stretch/>
        </p:blipFill>
        <p:spPr bwMode="auto">
          <a:xfrm>
            <a:off x="710176" y="4514609"/>
            <a:ext cx="2880763" cy="2083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Heineken Vietnam again the most sustainable manufacturer in Vietnam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9" r="3187"/>
          <a:stretch/>
        </p:blipFill>
        <p:spPr bwMode="auto">
          <a:xfrm>
            <a:off x="7067323" y="4514609"/>
            <a:ext cx="3018706" cy="2083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Heineken Vietnam the country's most sustainabile manufacturer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7" r="9716"/>
          <a:stretch/>
        </p:blipFill>
        <p:spPr bwMode="auto">
          <a:xfrm>
            <a:off x="4447229" y="4566674"/>
            <a:ext cx="2606040" cy="2031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2" name="Picture 8" descr="HEINEKEN Việt Nam được vinh danh trong top 3 doanh nghiệp phát triển bền vững nhất Việt Nam năm thứ 4 liên tiếp theo xếp hạng của Phòng Thương Mại và Công nghiệp Việt Nam.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1" r="4403"/>
          <a:stretch/>
        </p:blipFill>
        <p:spPr bwMode="auto">
          <a:xfrm>
            <a:off x="10942320" y="4654870"/>
            <a:ext cx="3108961" cy="1960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9477" y="1288087"/>
            <a:ext cx="3414782" cy="2430860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10596747" y="1288087"/>
            <a:ext cx="3454534" cy="2223368"/>
            <a:chOff x="10596747" y="1288087"/>
            <a:chExt cx="3454534" cy="2223368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96747" y="1288087"/>
              <a:ext cx="3454534" cy="2223368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7509" b="15060"/>
            <a:stretch/>
          </p:blipFill>
          <p:spPr>
            <a:xfrm>
              <a:off x="11961849" y="1883900"/>
              <a:ext cx="723637" cy="4383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300234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E5A21DD0-3BF0-5249-B6BA-57FCA240971D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1028" name="Picture 4" descr="F:\_design_\Heineken\2020\Sustainability Report 2020\slideshow\VI\Asset 44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5563" y="106878"/>
            <a:ext cx="11115675" cy="689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3898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559" b="100000" l="21797" r="76250">
                        <a14:foregroundMark x1="53828" y1="98828" x2="65938" y2="99316"/>
                      </a14:backgroundRemoval>
                    </a14:imgEffect>
                  </a14:imgLayer>
                </a14:imgProps>
              </a:ext>
            </a:extLst>
          </a:blip>
          <a:srcRect l="22241" t="22684" r="24013" b="2012"/>
          <a:stretch/>
        </p:blipFill>
        <p:spPr>
          <a:xfrm>
            <a:off x="46206" y="987655"/>
            <a:ext cx="7015117" cy="725372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061323" y="3265725"/>
            <a:ext cx="6998676" cy="127419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1097280"/>
            <a:r>
              <a:rPr lang="en-US" sz="384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GIẢM THIỂU RỦI RO</a:t>
            </a:r>
          </a:p>
          <a:p>
            <a:pPr algn="ctr" defTabSz="1097280"/>
            <a:r>
              <a:rPr lang="en-US" sz="384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COVID</a:t>
            </a:r>
          </a:p>
        </p:txBody>
      </p:sp>
    </p:spTree>
    <p:extLst>
      <p:ext uri="{BB962C8B-B14F-4D97-AF65-F5344CB8AC3E}">
        <p14:creationId xmlns:p14="http://schemas.microsoft.com/office/powerpoint/2010/main" val="182334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CEE85549239214D9F9DB6FA6621D802" ma:contentTypeVersion="0" ma:contentTypeDescription="Create a new document." ma:contentTypeScope="" ma:versionID="9cf8ed343bb1b5b837b0ad3a3378959a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c64490b4aec6201516c3a874156f37b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BB61D81-637B-48C7-9386-68452DAFDB7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13CEC9A8-9743-43AA-9E8F-751700F18FE1}">
  <ds:schemaRefs>
    <ds:schemaRef ds:uri="http://schemas.microsoft.com/office/infopath/2007/PartnerControls"/>
    <ds:schemaRef ds:uri="http://schemas.microsoft.com/office/2006/documentManagement/types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www.w3.org/XML/1998/namespace"/>
    <ds:schemaRef ds:uri="http://purl.org/dc/dcmitype/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78E2D5E3-944E-4C7A-A139-DD6109B74F3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2388</TotalTime>
  <Words>255</Words>
  <Application>Microsoft Office PowerPoint</Application>
  <PresentationFormat>Custom</PresentationFormat>
  <Paragraphs>80</Paragraphs>
  <Slides>17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6" baseType="lpstr">
      <vt:lpstr>ＭＳ Ｐゴシック</vt:lpstr>
      <vt:lpstr>Arial</vt:lpstr>
      <vt:lpstr>Calibri</vt:lpstr>
      <vt:lpstr>HEINEKEN Core</vt:lpstr>
      <vt:lpstr>Lucida Sans</vt:lpstr>
      <vt:lpstr>Lucida Sans Unicode</vt:lpstr>
      <vt:lpstr>Verdana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 </vt:lpstr>
      <vt:lpstr> </vt:lpstr>
      <vt:lpstr> </vt:lpstr>
      <vt:lpstr> </vt:lpstr>
      <vt:lpstr> </vt:lpstr>
      <vt:lpstr> </vt:lpstr>
      <vt:lpstr>PowerPoint Presentation</vt:lpstr>
    </vt:vector>
  </TitlesOfParts>
  <Company>cowan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Apple1</dc:creator>
  <cp:lastModifiedBy>Bui Thi Loan</cp:lastModifiedBy>
  <cp:revision>154</cp:revision>
  <dcterms:created xsi:type="dcterms:W3CDTF">2016-08-08T08:29:10Z</dcterms:created>
  <dcterms:modified xsi:type="dcterms:W3CDTF">2020-09-21T02:46:08Z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0x0101004CEE85549239214D9F9DB6FA6621D802</vt:lpwstr>
  </property>
  <property fmtid="{D5CDD505-2E9C-101B-9397-08002B2CF9AE}" pid="3" name="MSIP_Label_73f9747b-1aca-40c2-8e4d-cea4471c0686_Enabled">
    <vt:lpwstr>True</vt:lpwstr>
  </property>
  <property fmtid="{D5CDD505-2E9C-101B-9397-08002B2CF9AE}" pid="4" name="MSIP_Label_73f9747b-1aca-40c2-8e4d-cea4471c0686_SiteId">
    <vt:lpwstr>66e853de-ece3-44dd-9d66-ee6bdf4159d4</vt:lpwstr>
  </property>
  <property fmtid="{D5CDD505-2E9C-101B-9397-08002B2CF9AE}" pid="5" name="MSIP_Label_73f9747b-1aca-40c2-8e4d-cea4471c0686_Owner">
    <vt:lpwstr>DAOM02@heiway.net</vt:lpwstr>
  </property>
  <property fmtid="{D5CDD505-2E9C-101B-9397-08002B2CF9AE}" pid="6" name="MSIP_Label_73f9747b-1aca-40c2-8e4d-cea4471c0686_SetDate">
    <vt:lpwstr>2019-01-04T08:22:10.9104895Z</vt:lpwstr>
  </property>
  <property fmtid="{D5CDD505-2E9C-101B-9397-08002B2CF9AE}" pid="7" name="MSIP_Label_73f9747b-1aca-40c2-8e4d-cea4471c0686_Name">
    <vt:lpwstr>Sensitive</vt:lpwstr>
  </property>
  <property fmtid="{D5CDD505-2E9C-101B-9397-08002B2CF9AE}" pid="8" name="MSIP_Label_73f9747b-1aca-40c2-8e4d-cea4471c0686_Application">
    <vt:lpwstr>Microsoft Azure Information Protection</vt:lpwstr>
  </property>
  <property fmtid="{D5CDD505-2E9C-101B-9397-08002B2CF9AE}" pid="9" name="MSIP_Label_73f9747b-1aca-40c2-8e4d-cea4471c0686_Extended_MSFT_Method">
    <vt:lpwstr>Automatic</vt:lpwstr>
  </property>
  <property fmtid="{D5CDD505-2E9C-101B-9397-08002B2CF9AE}" pid="10" name="Sensitivity">
    <vt:lpwstr>Sensitive</vt:lpwstr>
  </property>
</Properties>
</file>